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16BD0-259A-4821-9112-93223A839600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7832-2D3C-4B9D-8726-9EA70055F4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57832-2D3C-4B9D-8726-9EA70055F46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09030"/>
            <a:ext cx="8858280" cy="643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2357422" y="1071546"/>
            <a:ext cx="571504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CONFERENCIA DE CLAUSURA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2357430"/>
            <a:ext cx="4221822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3499" y="561182"/>
            <a:ext cx="6867525" cy="573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</Words>
  <Application>Microsoft Office PowerPoint</Application>
  <PresentationFormat>Presentación en pantalla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Julio</dc:creator>
  <cp:lastModifiedBy>Julio</cp:lastModifiedBy>
  <cp:revision>2</cp:revision>
  <dcterms:created xsi:type="dcterms:W3CDTF">2019-10-17T09:33:25Z</dcterms:created>
  <dcterms:modified xsi:type="dcterms:W3CDTF">2019-10-21T18:05:42Z</dcterms:modified>
</cp:coreProperties>
</file>