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A3DA-6D63-452A-83EA-3AF75A4234D9}" type="datetimeFigureOut">
              <a:rPr lang="es-ES" smtClean="0"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1980-05C2-4A48-985E-D75AE3D92DE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889" y="1871664"/>
            <a:ext cx="8530953" cy="462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28604"/>
            <a:ext cx="2857488" cy="159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1000108"/>
            <a:ext cx="240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64381" y="413256"/>
            <a:ext cx="7215238" cy="6031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2</cp:revision>
  <dcterms:created xsi:type="dcterms:W3CDTF">2020-02-23T13:27:54Z</dcterms:created>
  <dcterms:modified xsi:type="dcterms:W3CDTF">2020-02-23T13:37:31Z</dcterms:modified>
</cp:coreProperties>
</file>