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8762" y="928670"/>
            <a:ext cx="24976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9695" y="2214554"/>
            <a:ext cx="8504305" cy="29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ulio\Desktop\CONGRESO AADEA 2020\Fotos 2020\20200224_225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65200"/>
            <a:ext cx="5857916" cy="612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11</cp:revision>
  <dcterms:created xsi:type="dcterms:W3CDTF">2020-02-23T13:27:54Z</dcterms:created>
  <dcterms:modified xsi:type="dcterms:W3CDTF">2020-02-24T22:03:20Z</dcterms:modified>
</cp:coreProperties>
</file>