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1000108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094" y="1904034"/>
            <a:ext cx="8123310" cy="473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28" y="644529"/>
            <a:ext cx="8191514" cy="5427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7</cp:revision>
  <dcterms:created xsi:type="dcterms:W3CDTF">2020-02-23T13:27:54Z</dcterms:created>
  <dcterms:modified xsi:type="dcterms:W3CDTF">2020-02-24T12:06:57Z</dcterms:modified>
</cp:coreProperties>
</file>