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84" r:id="rId11"/>
    <p:sldId id="279" r:id="rId12"/>
    <p:sldId id="274" r:id="rId13"/>
    <p:sldId id="287" r:id="rId14"/>
    <p:sldId id="285" r:id="rId15"/>
    <p:sldId id="265" r:id="rId16"/>
    <p:sldId id="288" r:id="rId17"/>
    <p:sldId id="268" r:id="rId18"/>
    <p:sldId id="270" r:id="rId19"/>
    <p:sldId id="271" r:id="rId20"/>
    <p:sldId id="272" r:id="rId21"/>
    <p:sldId id="275" r:id="rId22"/>
    <p:sldId id="276" r:id="rId23"/>
    <p:sldId id="273" r:id="rId24"/>
    <p:sldId id="277" r:id="rId25"/>
    <p:sldId id="278" r:id="rId26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81.png"/><Relationship Id="rId1" Type="http://schemas.openxmlformats.org/officeDocument/2006/relationships/image" Target="../media/image71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image" Target="../media/image10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6858F-316C-4B94-95D1-E567E216817C}" type="doc">
      <dgm:prSet loTypeId="urn:microsoft.com/office/officeart/2005/8/layout/pyramid2" loCatId="list" qsTypeId="urn:microsoft.com/office/officeart/2005/8/quickstyle/simple1" qsCatId="simple" csTypeId="urn:microsoft.com/office/officeart/2005/8/colors/accent3_1" csCatId="accent3" phldr="1"/>
      <dgm:spPr/>
    </dgm:pt>
    <dgm:pt modelId="{6B20A448-FCD3-49DF-B39D-644CAEE8242D}">
      <dgm:prSet phldrT="[Texto]"/>
      <dgm:spPr/>
      <dgm:t>
        <a:bodyPr/>
        <a:lstStyle/>
        <a:p>
          <a:r>
            <a:rPr lang="es-ES" dirty="0" smtClean="0"/>
            <a:t>Impacto</a:t>
          </a:r>
          <a:endParaRPr lang="es-ES_tradnl" dirty="0"/>
        </a:p>
      </dgm:t>
    </dgm:pt>
    <dgm:pt modelId="{4DFB8852-FE71-40C3-A585-2F5CF026BFCB}" type="parTrans" cxnId="{AE49128A-E0F8-4CC6-B12A-4541D174428F}">
      <dgm:prSet/>
      <dgm:spPr/>
      <dgm:t>
        <a:bodyPr/>
        <a:lstStyle/>
        <a:p>
          <a:endParaRPr lang="es-ES_tradnl"/>
        </a:p>
      </dgm:t>
    </dgm:pt>
    <dgm:pt modelId="{5BC1E59B-9B3C-4E06-9820-22548D3F9B42}" type="sibTrans" cxnId="{AE49128A-E0F8-4CC6-B12A-4541D174428F}">
      <dgm:prSet/>
      <dgm:spPr/>
      <dgm:t>
        <a:bodyPr/>
        <a:lstStyle/>
        <a:p>
          <a:endParaRPr lang="es-ES_tradnl"/>
        </a:p>
      </dgm:t>
    </dgm:pt>
    <dgm:pt modelId="{9AA95A79-290B-45E7-BEE0-B5211B70D53A}">
      <dgm:prSet phldrT="[Texto]"/>
      <dgm:spPr/>
      <dgm:t>
        <a:bodyPr/>
        <a:lstStyle/>
        <a:p>
          <a:r>
            <a:rPr lang="es-ES" dirty="0" smtClean="0"/>
            <a:t>Nefropatía</a:t>
          </a:r>
          <a:endParaRPr lang="es-ES_tradnl" dirty="0"/>
        </a:p>
      </dgm:t>
    </dgm:pt>
    <dgm:pt modelId="{AE3E2C7E-118D-4E7B-8F35-338683F9C3D6}" type="parTrans" cxnId="{3FC62DE8-38D0-46CA-82FB-3FDC95A91350}">
      <dgm:prSet/>
      <dgm:spPr/>
      <dgm:t>
        <a:bodyPr/>
        <a:lstStyle/>
        <a:p>
          <a:endParaRPr lang="es-ES_tradnl"/>
        </a:p>
      </dgm:t>
    </dgm:pt>
    <dgm:pt modelId="{1EC54A88-E7CA-41B5-938B-4EAE82387513}" type="sibTrans" cxnId="{3FC62DE8-38D0-46CA-82FB-3FDC95A91350}">
      <dgm:prSet/>
      <dgm:spPr/>
      <dgm:t>
        <a:bodyPr/>
        <a:lstStyle/>
        <a:p>
          <a:endParaRPr lang="es-ES_tradnl"/>
        </a:p>
      </dgm:t>
    </dgm:pt>
    <dgm:pt modelId="{E39F26C0-3C63-458A-99C8-ECDA13B1ADB2}">
      <dgm:prSet phldrT="[Texto]"/>
      <dgm:spPr/>
      <dgm:t>
        <a:bodyPr/>
        <a:lstStyle/>
        <a:p>
          <a:r>
            <a:rPr lang="es-ES" dirty="0" smtClean="0"/>
            <a:t>Infrecuente</a:t>
          </a:r>
          <a:endParaRPr lang="es-ES_tradnl" dirty="0"/>
        </a:p>
      </dgm:t>
    </dgm:pt>
    <dgm:pt modelId="{67CA4E3B-8C74-4333-91D1-21034C1FA696}" type="parTrans" cxnId="{7ECCC68D-96B0-4E4D-A2A6-B8163CE07FB6}">
      <dgm:prSet/>
      <dgm:spPr/>
      <dgm:t>
        <a:bodyPr/>
        <a:lstStyle/>
        <a:p>
          <a:endParaRPr lang="es-ES_tradnl"/>
        </a:p>
      </dgm:t>
    </dgm:pt>
    <dgm:pt modelId="{0F0CF2C2-BB00-4C75-B27E-3D14869579C1}" type="sibTrans" cxnId="{7ECCC68D-96B0-4E4D-A2A6-B8163CE07FB6}">
      <dgm:prSet/>
      <dgm:spPr/>
      <dgm:t>
        <a:bodyPr/>
        <a:lstStyle/>
        <a:p>
          <a:endParaRPr lang="es-ES_tradnl"/>
        </a:p>
      </dgm:t>
    </dgm:pt>
    <dgm:pt modelId="{980AE5C3-8F4F-41FC-82F2-1B359058DA8C}">
      <dgm:prSet phldrT="[Texto]"/>
      <dgm:spPr/>
      <dgm:t>
        <a:bodyPr/>
        <a:lstStyle/>
        <a:p>
          <a:r>
            <a:rPr lang="es-ES" dirty="0" smtClean="0"/>
            <a:t>Manejo</a:t>
          </a:r>
          <a:endParaRPr lang="es-ES_tradnl" dirty="0"/>
        </a:p>
      </dgm:t>
    </dgm:pt>
    <dgm:pt modelId="{DB7E35B7-52CF-49EE-9B5D-D5F4C5FD7803}" type="parTrans" cxnId="{95FC0B82-E30D-44C5-B2F5-4782EF6615D5}">
      <dgm:prSet/>
      <dgm:spPr/>
      <dgm:t>
        <a:bodyPr/>
        <a:lstStyle/>
        <a:p>
          <a:endParaRPr lang="es-ES_tradnl"/>
        </a:p>
      </dgm:t>
    </dgm:pt>
    <dgm:pt modelId="{533E9E16-A28E-4645-A002-5443FCD0E2C3}" type="sibTrans" cxnId="{95FC0B82-E30D-44C5-B2F5-4782EF6615D5}">
      <dgm:prSet/>
      <dgm:spPr/>
      <dgm:t>
        <a:bodyPr/>
        <a:lstStyle/>
        <a:p>
          <a:endParaRPr lang="es-ES_tradnl"/>
        </a:p>
      </dgm:t>
    </dgm:pt>
    <dgm:pt modelId="{89895151-4420-4112-B3C0-1508A3193BF6}" type="pres">
      <dgm:prSet presAssocID="{EEA6858F-316C-4B94-95D1-E567E216817C}" presName="compositeShape" presStyleCnt="0">
        <dgm:presLayoutVars>
          <dgm:dir/>
          <dgm:resizeHandles/>
        </dgm:presLayoutVars>
      </dgm:prSet>
      <dgm:spPr/>
    </dgm:pt>
    <dgm:pt modelId="{D357FA49-0AB6-429C-B8C7-F1BDADB92A52}" type="pres">
      <dgm:prSet presAssocID="{EEA6858F-316C-4B94-95D1-E567E216817C}" presName="pyramid" presStyleLbl="node1" presStyleIdx="0" presStyleCnt="1"/>
      <dgm:spPr/>
    </dgm:pt>
    <dgm:pt modelId="{7BAC086F-4B31-4FFB-8763-7F49ED483144}" type="pres">
      <dgm:prSet presAssocID="{EEA6858F-316C-4B94-95D1-E567E216817C}" presName="theList" presStyleCnt="0"/>
      <dgm:spPr/>
    </dgm:pt>
    <dgm:pt modelId="{DDBCE260-B3F0-4A9B-83EE-F5CC777FA1DD}" type="pres">
      <dgm:prSet presAssocID="{980AE5C3-8F4F-41FC-82F2-1B359058DA8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EAD119-F71C-40FF-8B9B-CE3FCF7E8339}" type="pres">
      <dgm:prSet presAssocID="{980AE5C3-8F4F-41FC-82F2-1B359058DA8C}" presName="aSpace" presStyleCnt="0"/>
      <dgm:spPr/>
    </dgm:pt>
    <dgm:pt modelId="{32C64304-7BB2-4628-B1BF-75BDD9CACA44}" type="pres">
      <dgm:prSet presAssocID="{6B20A448-FCD3-49DF-B39D-644CAEE8242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E4354AC-F235-4E2A-A7E4-E7F5F8A045D5}" type="pres">
      <dgm:prSet presAssocID="{6B20A448-FCD3-49DF-B39D-644CAEE8242D}" presName="aSpace" presStyleCnt="0"/>
      <dgm:spPr/>
    </dgm:pt>
    <dgm:pt modelId="{B0859261-95E5-4B46-9C26-502F3F265AD5}" type="pres">
      <dgm:prSet presAssocID="{9AA95A79-290B-45E7-BEE0-B5211B70D53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82262B4-44AF-40D6-A12C-B3A7ABE0DC93}" type="pres">
      <dgm:prSet presAssocID="{9AA95A79-290B-45E7-BEE0-B5211B70D53A}" presName="aSpace" presStyleCnt="0"/>
      <dgm:spPr/>
    </dgm:pt>
    <dgm:pt modelId="{5C1F1C65-79FA-44A9-A5D9-6F14BB6EE8D6}" type="pres">
      <dgm:prSet presAssocID="{E39F26C0-3C63-458A-99C8-ECDA13B1ADB2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74684FC-6A0B-409A-8DB0-4057A9EB93C6}" type="pres">
      <dgm:prSet presAssocID="{E39F26C0-3C63-458A-99C8-ECDA13B1ADB2}" presName="aSpace" presStyleCnt="0"/>
      <dgm:spPr/>
    </dgm:pt>
  </dgm:ptLst>
  <dgm:cxnLst>
    <dgm:cxn modelId="{E9AC3016-9AF4-43A2-948A-38695D8DBD93}" type="presOf" srcId="{980AE5C3-8F4F-41FC-82F2-1B359058DA8C}" destId="{DDBCE260-B3F0-4A9B-83EE-F5CC777FA1DD}" srcOrd="0" destOrd="0" presId="urn:microsoft.com/office/officeart/2005/8/layout/pyramid2"/>
    <dgm:cxn modelId="{AE49128A-E0F8-4CC6-B12A-4541D174428F}" srcId="{EEA6858F-316C-4B94-95D1-E567E216817C}" destId="{6B20A448-FCD3-49DF-B39D-644CAEE8242D}" srcOrd="1" destOrd="0" parTransId="{4DFB8852-FE71-40C3-A585-2F5CF026BFCB}" sibTransId="{5BC1E59B-9B3C-4E06-9820-22548D3F9B42}"/>
    <dgm:cxn modelId="{3FC62DE8-38D0-46CA-82FB-3FDC95A91350}" srcId="{EEA6858F-316C-4B94-95D1-E567E216817C}" destId="{9AA95A79-290B-45E7-BEE0-B5211B70D53A}" srcOrd="2" destOrd="0" parTransId="{AE3E2C7E-118D-4E7B-8F35-338683F9C3D6}" sibTransId="{1EC54A88-E7CA-41B5-938B-4EAE82387513}"/>
    <dgm:cxn modelId="{A2D8618D-1F49-4E9B-AC2C-365EFA852B08}" type="presOf" srcId="{EEA6858F-316C-4B94-95D1-E567E216817C}" destId="{89895151-4420-4112-B3C0-1508A3193BF6}" srcOrd="0" destOrd="0" presId="urn:microsoft.com/office/officeart/2005/8/layout/pyramid2"/>
    <dgm:cxn modelId="{95FC0B82-E30D-44C5-B2F5-4782EF6615D5}" srcId="{EEA6858F-316C-4B94-95D1-E567E216817C}" destId="{980AE5C3-8F4F-41FC-82F2-1B359058DA8C}" srcOrd="0" destOrd="0" parTransId="{DB7E35B7-52CF-49EE-9B5D-D5F4C5FD7803}" sibTransId="{533E9E16-A28E-4645-A002-5443FCD0E2C3}"/>
    <dgm:cxn modelId="{8432B242-4A4A-48E9-AFAE-40A0BEA5FC9C}" type="presOf" srcId="{6B20A448-FCD3-49DF-B39D-644CAEE8242D}" destId="{32C64304-7BB2-4628-B1BF-75BDD9CACA44}" srcOrd="0" destOrd="0" presId="urn:microsoft.com/office/officeart/2005/8/layout/pyramid2"/>
    <dgm:cxn modelId="{F571411F-199C-4D50-B6B3-6499A8352AD6}" type="presOf" srcId="{E39F26C0-3C63-458A-99C8-ECDA13B1ADB2}" destId="{5C1F1C65-79FA-44A9-A5D9-6F14BB6EE8D6}" srcOrd="0" destOrd="0" presId="urn:microsoft.com/office/officeart/2005/8/layout/pyramid2"/>
    <dgm:cxn modelId="{7ECCC68D-96B0-4E4D-A2A6-B8163CE07FB6}" srcId="{EEA6858F-316C-4B94-95D1-E567E216817C}" destId="{E39F26C0-3C63-458A-99C8-ECDA13B1ADB2}" srcOrd="3" destOrd="0" parTransId="{67CA4E3B-8C74-4333-91D1-21034C1FA696}" sibTransId="{0F0CF2C2-BB00-4C75-B27E-3D14869579C1}"/>
    <dgm:cxn modelId="{9149DCED-870F-4BB5-A653-8831A343B080}" type="presOf" srcId="{9AA95A79-290B-45E7-BEE0-B5211B70D53A}" destId="{B0859261-95E5-4B46-9C26-502F3F265AD5}" srcOrd="0" destOrd="0" presId="urn:microsoft.com/office/officeart/2005/8/layout/pyramid2"/>
    <dgm:cxn modelId="{092ADC02-8F76-4A38-ADF8-77556BC355BB}" type="presParOf" srcId="{89895151-4420-4112-B3C0-1508A3193BF6}" destId="{D357FA49-0AB6-429C-B8C7-F1BDADB92A52}" srcOrd="0" destOrd="0" presId="urn:microsoft.com/office/officeart/2005/8/layout/pyramid2"/>
    <dgm:cxn modelId="{F71F2FAD-FEBD-40D1-88DB-65FF38F94A77}" type="presParOf" srcId="{89895151-4420-4112-B3C0-1508A3193BF6}" destId="{7BAC086F-4B31-4FFB-8763-7F49ED483144}" srcOrd="1" destOrd="0" presId="urn:microsoft.com/office/officeart/2005/8/layout/pyramid2"/>
    <dgm:cxn modelId="{911554FF-1636-4D37-A199-160FD059E95A}" type="presParOf" srcId="{7BAC086F-4B31-4FFB-8763-7F49ED483144}" destId="{DDBCE260-B3F0-4A9B-83EE-F5CC777FA1DD}" srcOrd="0" destOrd="0" presId="urn:microsoft.com/office/officeart/2005/8/layout/pyramid2"/>
    <dgm:cxn modelId="{CDECF649-E1BA-4927-BB5A-1C2FA4CA03A2}" type="presParOf" srcId="{7BAC086F-4B31-4FFB-8763-7F49ED483144}" destId="{F0EAD119-F71C-40FF-8B9B-CE3FCF7E8339}" srcOrd="1" destOrd="0" presId="urn:microsoft.com/office/officeart/2005/8/layout/pyramid2"/>
    <dgm:cxn modelId="{CA594486-E938-427C-BFC5-FC4D0B19677B}" type="presParOf" srcId="{7BAC086F-4B31-4FFB-8763-7F49ED483144}" destId="{32C64304-7BB2-4628-B1BF-75BDD9CACA44}" srcOrd="2" destOrd="0" presId="urn:microsoft.com/office/officeart/2005/8/layout/pyramid2"/>
    <dgm:cxn modelId="{50108F90-79E8-4581-8F4D-6310C6624879}" type="presParOf" srcId="{7BAC086F-4B31-4FFB-8763-7F49ED483144}" destId="{CE4354AC-F235-4E2A-A7E4-E7F5F8A045D5}" srcOrd="3" destOrd="0" presId="urn:microsoft.com/office/officeart/2005/8/layout/pyramid2"/>
    <dgm:cxn modelId="{6EBE1448-0993-496B-94A0-AC61B3C783FB}" type="presParOf" srcId="{7BAC086F-4B31-4FFB-8763-7F49ED483144}" destId="{B0859261-95E5-4B46-9C26-502F3F265AD5}" srcOrd="4" destOrd="0" presId="urn:microsoft.com/office/officeart/2005/8/layout/pyramid2"/>
    <dgm:cxn modelId="{724E251A-A7CC-469D-8AB5-CDE7EF5ED6C5}" type="presParOf" srcId="{7BAC086F-4B31-4FFB-8763-7F49ED483144}" destId="{682262B4-44AF-40D6-A12C-B3A7ABE0DC93}" srcOrd="5" destOrd="0" presId="urn:microsoft.com/office/officeart/2005/8/layout/pyramid2"/>
    <dgm:cxn modelId="{A4E36895-63EA-4373-8B4D-B3E74F601401}" type="presParOf" srcId="{7BAC086F-4B31-4FFB-8763-7F49ED483144}" destId="{5C1F1C65-79FA-44A9-A5D9-6F14BB6EE8D6}" srcOrd="6" destOrd="0" presId="urn:microsoft.com/office/officeart/2005/8/layout/pyramid2"/>
    <dgm:cxn modelId="{10843745-33BC-4254-96DD-2D689ADA7ECE}" type="presParOf" srcId="{7BAC086F-4B31-4FFB-8763-7F49ED483144}" destId="{474684FC-6A0B-409A-8DB0-4057A9EB93C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B7A806-F408-41EA-9301-95EDBD8661F6}" type="doc">
      <dgm:prSet loTypeId="urn:microsoft.com/office/officeart/2005/8/layout/process1" loCatId="process" qsTypeId="urn:microsoft.com/office/officeart/2005/8/quickstyle/simple2" qsCatId="simple" csTypeId="urn:microsoft.com/office/officeart/2005/8/colors/accent3_1" csCatId="accent3" phldr="1"/>
      <dgm:spPr/>
    </dgm:pt>
    <dgm:pt modelId="{B63578DD-5F65-4C43-98DF-6C596B26D591}">
      <dgm:prSet phldrT="[Texto]"/>
      <dgm:spPr/>
      <dgm:t>
        <a:bodyPr/>
        <a:lstStyle/>
        <a:p>
          <a:r>
            <a:rPr lang="es-ES" dirty="0" smtClean="0"/>
            <a:t>Riesgo sangrado</a:t>
          </a:r>
          <a:endParaRPr lang="es-ES_tradnl" dirty="0"/>
        </a:p>
      </dgm:t>
    </dgm:pt>
    <dgm:pt modelId="{DF2661E6-A56D-4E1D-BE68-9D795854AE7A}" type="parTrans" cxnId="{F5498B0C-153F-47F9-8099-A8EBCEE55543}">
      <dgm:prSet/>
      <dgm:spPr/>
      <dgm:t>
        <a:bodyPr/>
        <a:lstStyle/>
        <a:p>
          <a:endParaRPr lang="es-ES_tradnl"/>
        </a:p>
      </dgm:t>
    </dgm:pt>
    <dgm:pt modelId="{732C490D-1064-4173-8342-E97CFA57D188}" type="sibTrans" cxnId="{F5498B0C-153F-47F9-8099-A8EBCEE55543}">
      <dgm:prSet/>
      <dgm:spPr/>
      <dgm:t>
        <a:bodyPr/>
        <a:lstStyle/>
        <a:p>
          <a:endParaRPr lang="es-ES_tradnl"/>
        </a:p>
      </dgm:t>
    </dgm:pt>
    <dgm:pt modelId="{F1FD0924-5AE6-46B2-BB4E-6E6861B2A228}">
      <dgm:prSet phldrT="[Texto]"/>
      <dgm:spPr/>
      <dgm:t>
        <a:bodyPr/>
        <a:lstStyle/>
        <a:p>
          <a:r>
            <a:rPr lang="es-ES" dirty="0" smtClean="0"/>
            <a:t>No complicaciones mayores</a:t>
          </a:r>
          <a:endParaRPr lang="es-ES_tradnl" dirty="0"/>
        </a:p>
      </dgm:t>
    </dgm:pt>
    <dgm:pt modelId="{A210AAB7-0E75-465C-9168-B9384B144F54}" type="parTrans" cxnId="{AF5814BE-0A95-4F26-AB55-22B9CC3D7AF0}">
      <dgm:prSet/>
      <dgm:spPr/>
      <dgm:t>
        <a:bodyPr/>
        <a:lstStyle/>
        <a:p>
          <a:endParaRPr lang="es-ES_tradnl"/>
        </a:p>
      </dgm:t>
    </dgm:pt>
    <dgm:pt modelId="{45D79D5E-E6E4-43E3-A078-57235D29A8EA}" type="sibTrans" cxnId="{AF5814BE-0A95-4F26-AB55-22B9CC3D7AF0}">
      <dgm:prSet/>
      <dgm:spPr/>
      <dgm:t>
        <a:bodyPr/>
        <a:lstStyle/>
        <a:p>
          <a:endParaRPr lang="es-ES_tradnl"/>
        </a:p>
      </dgm:t>
    </dgm:pt>
    <dgm:pt modelId="{C8973A46-DDBC-4DCC-B9AD-05E099889C61}" type="pres">
      <dgm:prSet presAssocID="{7CB7A806-F408-41EA-9301-95EDBD8661F6}" presName="Name0" presStyleCnt="0">
        <dgm:presLayoutVars>
          <dgm:dir/>
          <dgm:resizeHandles val="exact"/>
        </dgm:presLayoutVars>
      </dgm:prSet>
      <dgm:spPr/>
    </dgm:pt>
    <dgm:pt modelId="{6A786A60-42B9-4492-9D81-DD64F2963345}" type="pres">
      <dgm:prSet presAssocID="{B63578DD-5F65-4C43-98DF-6C596B26D59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3ED4A7E-E176-4904-8472-94E2A153DF9D}" type="pres">
      <dgm:prSet presAssocID="{732C490D-1064-4173-8342-E97CFA57D188}" presName="sibTrans" presStyleLbl="sibTrans2D1" presStyleIdx="0" presStyleCnt="1"/>
      <dgm:spPr/>
      <dgm:t>
        <a:bodyPr/>
        <a:lstStyle/>
        <a:p>
          <a:endParaRPr lang="es-ES_tradnl"/>
        </a:p>
      </dgm:t>
    </dgm:pt>
    <dgm:pt modelId="{784146A8-99DD-4E68-A27C-EC421D055260}" type="pres">
      <dgm:prSet presAssocID="{732C490D-1064-4173-8342-E97CFA57D188}" presName="connectorText" presStyleLbl="sibTrans2D1" presStyleIdx="0" presStyleCnt="1"/>
      <dgm:spPr/>
      <dgm:t>
        <a:bodyPr/>
        <a:lstStyle/>
        <a:p>
          <a:endParaRPr lang="es-ES_tradnl"/>
        </a:p>
      </dgm:t>
    </dgm:pt>
    <dgm:pt modelId="{A5C3D29A-C6A9-48A3-902F-42A4D49E8945}" type="pres">
      <dgm:prSet presAssocID="{F1FD0924-5AE6-46B2-BB4E-6E6861B2A22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4C339B0-CA0B-47DD-B09A-6C378B657505}" type="presOf" srcId="{732C490D-1064-4173-8342-E97CFA57D188}" destId="{784146A8-99DD-4E68-A27C-EC421D055260}" srcOrd="1" destOrd="0" presId="urn:microsoft.com/office/officeart/2005/8/layout/process1"/>
    <dgm:cxn modelId="{D7FBBA08-7216-49B8-8916-4AB83D96FC74}" type="presOf" srcId="{B63578DD-5F65-4C43-98DF-6C596B26D591}" destId="{6A786A60-42B9-4492-9D81-DD64F2963345}" srcOrd="0" destOrd="0" presId="urn:microsoft.com/office/officeart/2005/8/layout/process1"/>
    <dgm:cxn modelId="{82EFE05C-3DC4-4D8E-904E-A03BC21DA7CC}" type="presOf" srcId="{7CB7A806-F408-41EA-9301-95EDBD8661F6}" destId="{C8973A46-DDBC-4DCC-B9AD-05E099889C61}" srcOrd="0" destOrd="0" presId="urn:microsoft.com/office/officeart/2005/8/layout/process1"/>
    <dgm:cxn modelId="{AF5814BE-0A95-4F26-AB55-22B9CC3D7AF0}" srcId="{7CB7A806-F408-41EA-9301-95EDBD8661F6}" destId="{F1FD0924-5AE6-46B2-BB4E-6E6861B2A228}" srcOrd="1" destOrd="0" parTransId="{A210AAB7-0E75-465C-9168-B9384B144F54}" sibTransId="{45D79D5E-E6E4-43E3-A078-57235D29A8EA}"/>
    <dgm:cxn modelId="{818FEDAC-11D0-4DCA-AD51-F3232A302E68}" type="presOf" srcId="{732C490D-1064-4173-8342-E97CFA57D188}" destId="{D3ED4A7E-E176-4904-8472-94E2A153DF9D}" srcOrd="0" destOrd="0" presId="urn:microsoft.com/office/officeart/2005/8/layout/process1"/>
    <dgm:cxn modelId="{F5498B0C-153F-47F9-8099-A8EBCEE55543}" srcId="{7CB7A806-F408-41EA-9301-95EDBD8661F6}" destId="{B63578DD-5F65-4C43-98DF-6C596B26D591}" srcOrd="0" destOrd="0" parTransId="{DF2661E6-A56D-4E1D-BE68-9D795854AE7A}" sibTransId="{732C490D-1064-4173-8342-E97CFA57D188}"/>
    <dgm:cxn modelId="{F850440F-6914-4AA4-8555-B38AEF002EF0}" type="presOf" srcId="{F1FD0924-5AE6-46B2-BB4E-6E6861B2A228}" destId="{A5C3D29A-C6A9-48A3-902F-42A4D49E8945}" srcOrd="0" destOrd="0" presId="urn:microsoft.com/office/officeart/2005/8/layout/process1"/>
    <dgm:cxn modelId="{17A7875C-0521-4DD0-9210-A242579A466E}" type="presParOf" srcId="{C8973A46-DDBC-4DCC-B9AD-05E099889C61}" destId="{6A786A60-42B9-4492-9D81-DD64F2963345}" srcOrd="0" destOrd="0" presId="urn:microsoft.com/office/officeart/2005/8/layout/process1"/>
    <dgm:cxn modelId="{059A5474-CC5E-4662-BD24-0EAD8705E2E7}" type="presParOf" srcId="{C8973A46-DDBC-4DCC-B9AD-05E099889C61}" destId="{D3ED4A7E-E176-4904-8472-94E2A153DF9D}" srcOrd="1" destOrd="0" presId="urn:microsoft.com/office/officeart/2005/8/layout/process1"/>
    <dgm:cxn modelId="{5291FF96-96DB-41FA-80B0-4F1FD793293D}" type="presParOf" srcId="{D3ED4A7E-E176-4904-8472-94E2A153DF9D}" destId="{784146A8-99DD-4E68-A27C-EC421D055260}" srcOrd="0" destOrd="0" presId="urn:microsoft.com/office/officeart/2005/8/layout/process1"/>
    <dgm:cxn modelId="{5BB2DDF9-A5C5-48DE-BA0F-6AE252CFCB15}" type="presParOf" srcId="{C8973A46-DDBC-4DCC-B9AD-05E099889C61}" destId="{A5C3D29A-C6A9-48A3-902F-42A4D49E894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8C0FE4-AAAC-4972-BF97-A7ABD729C8DE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CEF0C5D-C114-4FD3-85E1-5C164E976363}">
      <dgm:prSet phldrT="[Texto]" custT="1"/>
      <dgm:spPr/>
      <dgm:t>
        <a:bodyPr/>
        <a:lstStyle/>
        <a:p>
          <a:r>
            <a:rPr lang="es-ES" sz="2400" b="1" dirty="0" smtClean="0"/>
            <a:t>INDUCCIÓN</a:t>
          </a:r>
          <a:endParaRPr lang="es-ES_tradnl" sz="2400" b="1" dirty="0"/>
        </a:p>
      </dgm:t>
    </dgm:pt>
    <dgm:pt modelId="{07971929-0359-4DE2-812C-521A3A417788}" type="parTrans" cxnId="{3B714AEE-77DC-4203-B656-38121841F634}">
      <dgm:prSet/>
      <dgm:spPr/>
      <dgm:t>
        <a:bodyPr/>
        <a:lstStyle/>
        <a:p>
          <a:endParaRPr lang="es-ES_tradnl"/>
        </a:p>
      </dgm:t>
    </dgm:pt>
    <dgm:pt modelId="{7B35645B-D896-47E8-AF3D-8A56492A79CE}" type="sibTrans" cxnId="{3B714AEE-77DC-4203-B656-38121841F634}">
      <dgm:prSet/>
      <dgm:spPr/>
      <dgm:t>
        <a:bodyPr/>
        <a:lstStyle/>
        <a:p>
          <a:endParaRPr lang="es-ES_tradnl"/>
        </a:p>
      </dgm:t>
    </dgm:pt>
    <dgm:pt modelId="{44268CEF-9C0B-4237-8107-26CA7EC100CC}">
      <dgm:prSet phldrT="[Texto]" custT="1"/>
      <dgm:spPr/>
      <dgm:t>
        <a:bodyPr/>
        <a:lstStyle/>
        <a:p>
          <a:r>
            <a:rPr lang="es-ES" sz="2400" b="1" dirty="0" smtClean="0"/>
            <a:t>MANTENIMIENTO</a:t>
          </a:r>
          <a:endParaRPr lang="es-ES_tradnl" sz="2400" b="1" dirty="0"/>
        </a:p>
      </dgm:t>
    </dgm:pt>
    <dgm:pt modelId="{EBC90D65-63DD-4DB5-877C-7FFDD43F90C5}" type="parTrans" cxnId="{A84EFCD8-CF5E-447A-8428-9AD26C9A0F47}">
      <dgm:prSet/>
      <dgm:spPr/>
      <dgm:t>
        <a:bodyPr/>
        <a:lstStyle/>
        <a:p>
          <a:endParaRPr lang="es-ES_tradnl"/>
        </a:p>
      </dgm:t>
    </dgm:pt>
    <dgm:pt modelId="{BD1AA9B5-13DB-44B3-9104-867DA770E849}" type="sibTrans" cxnId="{A84EFCD8-CF5E-447A-8428-9AD26C9A0F47}">
      <dgm:prSet/>
      <dgm:spPr/>
      <dgm:t>
        <a:bodyPr/>
        <a:lstStyle/>
        <a:p>
          <a:endParaRPr lang="es-ES_tradnl"/>
        </a:p>
      </dgm:t>
    </dgm:pt>
    <dgm:pt modelId="{328E9E98-7CB5-4389-A41A-CD840A657873}">
      <dgm:prSet phldrT="[Texto]" custT="1"/>
      <dgm:spPr/>
      <dgm:t>
        <a:bodyPr/>
        <a:lstStyle/>
        <a:p>
          <a:r>
            <a:rPr lang="es-ES" sz="2400" b="1" dirty="0" smtClean="0"/>
            <a:t>COADYUVANTE</a:t>
          </a:r>
          <a:endParaRPr lang="es-ES_tradnl" sz="2400" b="1" dirty="0"/>
        </a:p>
      </dgm:t>
    </dgm:pt>
    <dgm:pt modelId="{0218549F-14DC-46E4-86C2-0C10F7155104}" type="parTrans" cxnId="{4E3E1274-BB20-4AD9-BD85-C098A89B483B}">
      <dgm:prSet/>
      <dgm:spPr/>
      <dgm:t>
        <a:bodyPr/>
        <a:lstStyle/>
        <a:p>
          <a:endParaRPr lang="es-ES_tradnl"/>
        </a:p>
      </dgm:t>
    </dgm:pt>
    <dgm:pt modelId="{E8B0AC9F-C4BA-4DB1-AB6C-C3FC04060F03}" type="sibTrans" cxnId="{4E3E1274-BB20-4AD9-BD85-C098A89B483B}">
      <dgm:prSet/>
      <dgm:spPr/>
      <dgm:t>
        <a:bodyPr/>
        <a:lstStyle/>
        <a:p>
          <a:endParaRPr lang="es-ES_tradnl"/>
        </a:p>
      </dgm:t>
    </dgm:pt>
    <dgm:pt modelId="{67B46CD2-94ED-46A1-BFFC-B76C5C647DDC}" type="pres">
      <dgm:prSet presAssocID="{188C0FE4-AAAC-4972-BF97-A7ABD729C8D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F436A55-35E1-4B56-B5E1-3C8BD305AE10}" type="pres">
      <dgm:prSet presAssocID="{188C0FE4-AAAC-4972-BF97-A7ABD729C8DE}" presName="arrow" presStyleLbl="bgShp" presStyleIdx="0" presStyleCnt="1"/>
      <dgm:spPr/>
    </dgm:pt>
    <dgm:pt modelId="{203DC61A-135E-4275-8B5E-244F80DB64D3}" type="pres">
      <dgm:prSet presAssocID="{188C0FE4-AAAC-4972-BF97-A7ABD729C8DE}" presName="linearProcess" presStyleCnt="0"/>
      <dgm:spPr/>
    </dgm:pt>
    <dgm:pt modelId="{7B9AD549-7010-4A7C-BDE7-E8FC7F882AC7}" type="pres">
      <dgm:prSet presAssocID="{FCEF0C5D-C114-4FD3-85E1-5C164E97636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AE6015-004B-4B7D-894C-EA8B8A6472D3}" type="pres">
      <dgm:prSet presAssocID="{7B35645B-D896-47E8-AF3D-8A56492A79CE}" presName="sibTrans" presStyleCnt="0"/>
      <dgm:spPr/>
    </dgm:pt>
    <dgm:pt modelId="{20494B7B-5D3B-4BC5-80C5-8101F8ABEAE5}" type="pres">
      <dgm:prSet presAssocID="{44268CEF-9C0B-4237-8107-26CA7EC100C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1865B7-0D12-4FEF-B212-4BAC0EF40F10}" type="pres">
      <dgm:prSet presAssocID="{BD1AA9B5-13DB-44B3-9104-867DA770E849}" presName="sibTrans" presStyleCnt="0"/>
      <dgm:spPr/>
    </dgm:pt>
    <dgm:pt modelId="{4C47D85A-85CF-4F6E-837D-BC7D6CEC1B84}" type="pres">
      <dgm:prSet presAssocID="{328E9E98-7CB5-4389-A41A-CD840A6578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84EFCD8-CF5E-447A-8428-9AD26C9A0F47}" srcId="{188C0FE4-AAAC-4972-BF97-A7ABD729C8DE}" destId="{44268CEF-9C0B-4237-8107-26CA7EC100CC}" srcOrd="1" destOrd="0" parTransId="{EBC90D65-63DD-4DB5-877C-7FFDD43F90C5}" sibTransId="{BD1AA9B5-13DB-44B3-9104-867DA770E849}"/>
    <dgm:cxn modelId="{453D44D6-22B2-41C0-9B26-236810C7326D}" type="presOf" srcId="{188C0FE4-AAAC-4972-BF97-A7ABD729C8DE}" destId="{67B46CD2-94ED-46A1-BFFC-B76C5C647DDC}" srcOrd="0" destOrd="0" presId="urn:microsoft.com/office/officeart/2005/8/layout/hProcess9"/>
    <dgm:cxn modelId="{A3A47913-D8D7-45AB-8435-3CA05EFDD265}" type="presOf" srcId="{FCEF0C5D-C114-4FD3-85E1-5C164E976363}" destId="{7B9AD549-7010-4A7C-BDE7-E8FC7F882AC7}" srcOrd="0" destOrd="0" presId="urn:microsoft.com/office/officeart/2005/8/layout/hProcess9"/>
    <dgm:cxn modelId="{4E3E1274-BB20-4AD9-BD85-C098A89B483B}" srcId="{188C0FE4-AAAC-4972-BF97-A7ABD729C8DE}" destId="{328E9E98-7CB5-4389-A41A-CD840A657873}" srcOrd="2" destOrd="0" parTransId="{0218549F-14DC-46E4-86C2-0C10F7155104}" sibTransId="{E8B0AC9F-C4BA-4DB1-AB6C-C3FC04060F03}"/>
    <dgm:cxn modelId="{7B02BCB1-B94C-4367-9AF4-D24D9C255B84}" type="presOf" srcId="{328E9E98-7CB5-4389-A41A-CD840A657873}" destId="{4C47D85A-85CF-4F6E-837D-BC7D6CEC1B84}" srcOrd="0" destOrd="0" presId="urn:microsoft.com/office/officeart/2005/8/layout/hProcess9"/>
    <dgm:cxn modelId="{F6352E15-FE36-4C88-8B85-8B5FB20CA978}" type="presOf" srcId="{44268CEF-9C0B-4237-8107-26CA7EC100CC}" destId="{20494B7B-5D3B-4BC5-80C5-8101F8ABEAE5}" srcOrd="0" destOrd="0" presId="urn:microsoft.com/office/officeart/2005/8/layout/hProcess9"/>
    <dgm:cxn modelId="{3B714AEE-77DC-4203-B656-38121841F634}" srcId="{188C0FE4-AAAC-4972-BF97-A7ABD729C8DE}" destId="{FCEF0C5D-C114-4FD3-85E1-5C164E976363}" srcOrd="0" destOrd="0" parTransId="{07971929-0359-4DE2-812C-521A3A417788}" sibTransId="{7B35645B-D896-47E8-AF3D-8A56492A79CE}"/>
    <dgm:cxn modelId="{EB5D4EE0-76A7-449E-9981-A97CE0DAA437}" type="presParOf" srcId="{67B46CD2-94ED-46A1-BFFC-B76C5C647DDC}" destId="{0F436A55-35E1-4B56-B5E1-3C8BD305AE10}" srcOrd="0" destOrd="0" presId="urn:microsoft.com/office/officeart/2005/8/layout/hProcess9"/>
    <dgm:cxn modelId="{699D3E58-085C-49FF-BE4D-473B253F8F2D}" type="presParOf" srcId="{67B46CD2-94ED-46A1-BFFC-B76C5C647DDC}" destId="{203DC61A-135E-4275-8B5E-244F80DB64D3}" srcOrd="1" destOrd="0" presId="urn:microsoft.com/office/officeart/2005/8/layout/hProcess9"/>
    <dgm:cxn modelId="{C5F87381-E617-4B3A-9457-D51C492B6B1B}" type="presParOf" srcId="{203DC61A-135E-4275-8B5E-244F80DB64D3}" destId="{7B9AD549-7010-4A7C-BDE7-E8FC7F882AC7}" srcOrd="0" destOrd="0" presId="urn:microsoft.com/office/officeart/2005/8/layout/hProcess9"/>
    <dgm:cxn modelId="{1A58458D-C643-4A48-B3EB-B48743A1C384}" type="presParOf" srcId="{203DC61A-135E-4275-8B5E-244F80DB64D3}" destId="{A2AE6015-004B-4B7D-894C-EA8B8A6472D3}" srcOrd="1" destOrd="0" presId="urn:microsoft.com/office/officeart/2005/8/layout/hProcess9"/>
    <dgm:cxn modelId="{0C7C98A9-E2C0-42D7-B8DA-F0BA9B904F57}" type="presParOf" srcId="{203DC61A-135E-4275-8B5E-244F80DB64D3}" destId="{20494B7B-5D3B-4BC5-80C5-8101F8ABEAE5}" srcOrd="2" destOrd="0" presId="urn:microsoft.com/office/officeart/2005/8/layout/hProcess9"/>
    <dgm:cxn modelId="{F45EBF16-E59C-40E0-8B12-E0A2B7515CDB}" type="presParOf" srcId="{203DC61A-135E-4275-8B5E-244F80DB64D3}" destId="{911865B7-0D12-4FEF-B212-4BAC0EF40F10}" srcOrd="3" destOrd="0" presId="urn:microsoft.com/office/officeart/2005/8/layout/hProcess9"/>
    <dgm:cxn modelId="{FB8D5F01-87E4-45E1-A159-BCDBD6C499DC}" type="presParOf" srcId="{203DC61A-135E-4275-8B5E-244F80DB64D3}" destId="{4C47D85A-85CF-4F6E-837D-BC7D6CEC1B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8C0FE4-AAAC-4972-BF97-A7ABD729C8DE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CEF0C5D-C114-4FD3-85E1-5C164E976363}">
      <dgm:prSet phldrT="[Texto]" custT="1"/>
      <dgm:spPr/>
      <dgm:t>
        <a:bodyPr/>
        <a:lstStyle/>
        <a:p>
          <a:r>
            <a:rPr lang="es-ES" sz="1800" b="1" dirty="0" smtClean="0"/>
            <a:t>INDUCCIÓN</a:t>
          </a:r>
          <a:endParaRPr lang="es-ES_tradnl" sz="1800" b="1" dirty="0"/>
        </a:p>
      </dgm:t>
    </dgm:pt>
    <dgm:pt modelId="{07971929-0359-4DE2-812C-521A3A417788}" type="parTrans" cxnId="{3B714AEE-77DC-4203-B656-38121841F634}">
      <dgm:prSet/>
      <dgm:spPr/>
      <dgm:t>
        <a:bodyPr/>
        <a:lstStyle/>
        <a:p>
          <a:endParaRPr lang="es-ES_tradnl" sz="1600"/>
        </a:p>
      </dgm:t>
    </dgm:pt>
    <dgm:pt modelId="{7B35645B-D896-47E8-AF3D-8A56492A79CE}" type="sibTrans" cxnId="{3B714AEE-77DC-4203-B656-38121841F634}">
      <dgm:prSet/>
      <dgm:spPr/>
      <dgm:t>
        <a:bodyPr/>
        <a:lstStyle/>
        <a:p>
          <a:endParaRPr lang="es-ES_tradnl" sz="1600"/>
        </a:p>
      </dgm:t>
    </dgm:pt>
    <dgm:pt modelId="{44268CEF-9C0B-4237-8107-26CA7EC100CC}">
      <dgm:prSet phldrT="[Texto]" custT="1"/>
      <dgm:spPr/>
      <dgm:t>
        <a:bodyPr/>
        <a:lstStyle/>
        <a:p>
          <a:r>
            <a:rPr lang="es-ES" sz="1800" b="1" dirty="0" smtClean="0"/>
            <a:t>MANTENIMIENTO</a:t>
          </a:r>
          <a:endParaRPr lang="es-ES_tradnl" sz="1800" b="1" dirty="0"/>
        </a:p>
      </dgm:t>
    </dgm:pt>
    <dgm:pt modelId="{EBC90D65-63DD-4DB5-877C-7FFDD43F90C5}" type="parTrans" cxnId="{A84EFCD8-CF5E-447A-8428-9AD26C9A0F47}">
      <dgm:prSet/>
      <dgm:spPr/>
      <dgm:t>
        <a:bodyPr/>
        <a:lstStyle/>
        <a:p>
          <a:endParaRPr lang="es-ES_tradnl" sz="1600"/>
        </a:p>
      </dgm:t>
    </dgm:pt>
    <dgm:pt modelId="{BD1AA9B5-13DB-44B3-9104-867DA770E849}" type="sibTrans" cxnId="{A84EFCD8-CF5E-447A-8428-9AD26C9A0F47}">
      <dgm:prSet/>
      <dgm:spPr/>
      <dgm:t>
        <a:bodyPr/>
        <a:lstStyle/>
        <a:p>
          <a:endParaRPr lang="es-ES_tradnl" sz="1600"/>
        </a:p>
      </dgm:t>
    </dgm:pt>
    <dgm:pt modelId="{328E9E98-7CB5-4389-A41A-CD840A657873}">
      <dgm:prSet phldrT="[Texto]" custT="1"/>
      <dgm:spPr/>
      <dgm:t>
        <a:bodyPr/>
        <a:lstStyle/>
        <a:p>
          <a:r>
            <a:rPr lang="es-ES" sz="2000" b="1" dirty="0" smtClean="0"/>
            <a:t>COADYUVANTE</a:t>
          </a:r>
          <a:endParaRPr lang="es-ES_tradnl" sz="2000" b="1" dirty="0"/>
        </a:p>
      </dgm:t>
    </dgm:pt>
    <dgm:pt modelId="{0218549F-14DC-46E4-86C2-0C10F7155104}" type="parTrans" cxnId="{4E3E1274-BB20-4AD9-BD85-C098A89B483B}">
      <dgm:prSet/>
      <dgm:spPr/>
      <dgm:t>
        <a:bodyPr/>
        <a:lstStyle/>
        <a:p>
          <a:endParaRPr lang="es-ES_tradnl" sz="1600"/>
        </a:p>
      </dgm:t>
    </dgm:pt>
    <dgm:pt modelId="{E8B0AC9F-C4BA-4DB1-AB6C-C3FC04060F03}" type="sibTrans" cxnId="{4E3E1274-BB20-4AD9-BD85-C098A89B483B}">
      <dgm:prSet/>
      <dgm:spPr/>
      <dgm:t>
        <a:bodyPr/>
        <a:lstStyle/>
        <a:p>
          <a:endParaRPr lang="es-ES_tradnl" sz="1600"/>
        </a:p>
      </dgm:t>
    </dgm:pt>
    <dgm:pt modelId="{498D6F3A-42F6-47CF-870C-474E95822E1F}" type="pres">
      <dgm:prSet presAssocID="{188C0FE4-AAAC-4972-BF97-A7ABD729C8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4BB62E2E-8F6D-446E-AA71-F25AAA88BB6D}" type="pres">
      <dgm:prSet presAssocID="{FCEF0C5D-C114-4FD3-85E1-5C164E976363}" presName="parTxOnly" presStyleLbl="node1" presStyleIdx="0" presStyleCnt="3" custScaleX="79519" custLinFactX="987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AD056C3-706E-4C9A-A815-0DCC786C3C56}" type="pres">
      <dgm:prSet presAssocID="{7B35645B-D896-47E8-AF3D-8A56492A79CE}" presName="parTxOnlySpace" presStyleCnt="0"/>
      <dgm:spPr/>
    </dgm:pt>
    <dgm:pt modelId="{40E18620-4167-47AA-BFAA-476962126420}" type="pres">
      <dgm:prSet presAssocID="{44268CEF-9C0B-4237-8107-26CA7EC100CC}" presName="parTxOnly" presStyleLbl="node1" presStyleIdx="1" presStyleCnt="3" custLinFactNeighborX="94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EB985A2-CFD2-4E76-96C8-1C68A9C710B5}" type="pres">
      <dgm:prSet presAssocID="{BD1AA9B5-13DB-44B3-9104-867DA770E849}" presName="parTxOnlySpace" presStyleCnt="0"/>
      <dgm:spPr/>
    </dgm:pt>
    <dgm:pt modelId="{8B0E74F1-EE8B-44C1-AD28-FB546BDC6DE1}" type="pres">
      <dgm:prSet presAssocID="{328E9E98-7CB5-4389-A41A-CD840A65787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A84EFCD8-CF5E-447A-8428-9AD26C9A0F47}" srcId="{188C0FE4-AAAC-4972-BF97-A7ABD729C8DE}" destId="{44268CEF-9C0B-4237-8107-26CA7EC100CC}" srcOrd="1" destOrd="0" parTransId="{EBC90D65-63DD-4DB5-877C-7FFDD43F90C5}" sibTransId="{BD1AA9B5-13DB-44B3-9104-867DA770E849}"/>
    <dgm:cxn modelId="{47873294-9539-430E-9A6E-B7D4DC7E2FCA}" type="presOf" srcId="{44268CEF-9C0B-4237-8107-26CA7EC100CC}" destId="{40E18620-4167-47AA-BFAA-476962126420}" srcOrd="0" destOrd="0" presId="urn:microsoft.com/office/officeart/2005/8/layout/chevron1"/>
    <dgm:cxn modelId="{4E3E1274-BB20-4AD9-BD85-C098A89B483B}" srcId="{188C0FE4-AAAC-4972-BF97-A7ABD729C8DE}" destId="{328E9E98-7CB5-4389-A41A-CD840A657873}" srcOrd="2" destOrd="0" parTransId="{0218549F-14DC-46E4-86C2-0C10F7155104}" sibTransId="{E8B0AC9F-C4BA-4DB1-AB6C-C3FC04060F03}"/>
    <dgm:cxn modelId="{3B714AEE-77DC-4203-B656-38121841F634}" srcId="{188C0FE4-AAAC-4972-BF97-A7ABD729C8DE}" destId="{FCEF0C5D-C114-4FD3-85E1-5C164E976363}" srcOrd="0" destOrd="0" parTransId="{07971929-0359-4DE2-812C-521A3A417788}" sibTransId="{7B35645B-D896-47E8-AF3D-8A56492A79CE}"/>
    <dgm:cxn modelId="{8056BF43-AA57-43C9-8DB4-C41B82AF5B4F}" type="presOf" srcId="{328E9E98-7CB5-4389-A41A-CD840A657873}" destId="{8B0E74F1-EE8B-44C1-AD28-FB546BDC6DE1}" srcOrd="0" destOrd="0" presId="urn:microsoft.com/office/officeart/2005/8/layout/chevron1"/>
    <dgm:cxn modelId="{5C0C4D17-9056-48E2-BA17-3995323A3F6F}" type="presOf" srcId="{FCEF0C5D-C114-4FD3-85E1-5C164E976363}" destId="{4BB62E2E-8F6D-446E-AA71-F25AAA88BB6D}" srcOrd="0" destOrd="0" presId="urn:microsoft.com/office/officeart/2005/8/layout/chevron1"/>
    <dgm:cxn modelId="{DA0610DD-C3A7-4D17-821B-4B28DC54D281}" type="presOf" srcId="{188C0FE4-AAAC-4972-BF97-A7ABD729C8DE}" destId="{498D6F3A-42F6-47CF-870C-474E95822E1F}" srcOrd="0" destOrd="0" presId="urn:microsoft.com/office/officeart/2005/8/layout/chevron1"/>
    <dgm:cxn modelId="{0EE5FF9C-EA68-4B5F-AD10-9DDB730ABBAD}" type="presParOf" srcId="{498D6F3A-42F6-47CF-870C-474E95822E1F}" destId="{4BB62E2E-8F6D-446E-AA71-F25AAA88BB6D}" srcOrd="0" destOrd="0" presId="urn:microsoft.com/office/officeart/2005/8/layout/chevron1"/>
    <dgm:cxn modelId="{D548E45E-5EA2-420F-AF22-AA4FC366CDC5}" type="presParOf" srcId="{498D6F3A-42F6-47CF-870C-474E95822E1F}" destId="{CAD056C3-706E-4C9A-A815-0DCC786C3C56}" srcOrd="1" destOrd="0" presId="urn:microsoft.com/office/officeart/2005/8/layout/chevron1"/>
    <dgm:cxn modelId="{D854EC8C-0D30-4F0B-B492-C8D92CE4B57E}" type="presParOf" srcId="{498D6F3A-42F6-47CF-870C-474E95822E1F}" destId="{40E18620-4167-47AA-BFAA-476962126420}" srcOrd="2" destOrd="0" presId="urn:microsoft.com/office/officeart/2005/8/layout/chevron1"/>
    <dgm:cxn modelId="{C51D2F9C-7805-498B-B510-B1570815C1B7}" type="presParOf" srcId="{498D6F3A-42F6-47CF-870C-474E95822E1F}" destId="{1EB985A2-CFD2-4E76-96C8-1C68A9C710B5}" srcOrd="3" destOrd="0" presId="urn:microsoft.com/office/officeart/2005/8/layout/chevron1"/>
    <dgm:cxn modelId="{04B1616B-226D-4B18-B25A-58BE54158D01}" type="presParOf" srcId="{498D6F3A-42F6-47CF-870C-474E95822E1F}" destId="{8B0E74F1-EE8B-44C1-AD28-FB546BDC6DE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A58EAB7-93AE-444C-A223-528E52869FFB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DB2594C-C1F9-4D87-A0F7-F27167AA9234}">
      <dgm:prSet phldrT="[Texto]" custT="1"/>
      <dgm:spPr/>
      <dgm:t>
        <a:bodyPr/>
        <a:lstStyle/>
        <a:p>
          <a:r>
            <a:rPr lang="es-ES" sz="2400" dirty="0" smtClean="0"/>
            <a:t>REMISIÓN </a:t>
          </a:r>
          <a:endParaRPr lang="es-ES_tradnl" sz="2400" dirty="0"/>
        </a:p>
      </dgm:t>
    </dgm:pt>
    <dgm:pt modelId="{D4422F18-82B1-41FE-B237-03A30A35788F}" type="parTrans" cxnId="{64086BD0-E0DD-4BF4-8848-0F593938E04B}">
      <dgm:prSet/>
      <dgm:spPr/>
      <dgm:t>
        <a:bodyPr/>
        <a:lstStyle/>
        <a:p>
          <a:endParaRPr lang="es-ES_tradnl"/>
        </a:p>
      </dgm:t>
    </dgm:pt>
    <dgm:pt modelId="{6100AFF3-7D0E-4AC3-B258-B6B247CB27CF}" type="sibTrans" cxnId="{64086BD0-E0DD-4BF4-8848-0F593938E04B}">
      <dgm:prSet/>
      <dgm:spPr/>
      <dgm:t>
        <a:bodyPr/>
        <a:lstStyle/>
        <a:p>
          <a:endParaRPr lang="es-ES_tradnl"/>
        </a:p>
      </dgm:t>
    </dgm:pt>
    <dgm:pt modelId="{DBB4A39E-7013-4CA7-8149-C38E4614E59B}">
      <dgm:prSet phldrT="[Texto]"/>
      <dgm:spPr/>
      <dgm:t>
        <a:bodyPr/>
        <a:lstStyle/>
        <a:p>
          <a:r>
            <a:rPr lang="es-ES" dirty="0" smtClean="0"/>
            <a:t>100% remisión completa</a:t>
          </a:r>
          <a:endParaRPr lang="es-ES_tradnl" dirty="0"/>
        </a:p>
      </dgm:t>
    </dgm:pt>
    <dgm:pt modelId="{89C122DD-07B3-4F7C-86F2-1BD6495B9A86}" type="parTrans" cxnId="{5E9B0122-94F4-4B4B-B8D2-49C3DEE1CB3E}">
      <dgm:prSet/>
      <dgm:spPr/>
      <dgm:t>
        <a:bodyPr/>
        <a:lstStyle/>
        <a:p>
          <a:endParaRPr lang="es-ES_tradnl"/>
        </a:p>
      </dgm:t>
    </dgm:pt>
    <dgm:pt modelId="{EE9964FE-2BD9-4D8E-87FD-408156B1A04D}" type="sibTrans" cxnId="{5E9B0122-94F4-4B4B-B8D2-49C3DEE1CB3E}">
      <dgm:prSet/>
      <dgm:spPr/>
      <dgm:t>
        <a:bodyPr/>
        <a:lstStyle/>
        <a:p>
          <a:endParaRPr lang="es-ES_tradnl"/>
        </a:p>
      </dgm:t>
    </dgm:pt>
    <dgm:pt modelId="{D0DA462C-3DF2-4829-B6A6-7813F95EB495}">
      <dgm:prSet phldrT="[Texto]"/>
      <dgm:spPr/>
      <dgm:t>
        <a:bodyPr/>
        <a:lstStyle/>
        <a:p>
          <a:r>
            <a:rPr lang="es-ES" dirty="0" smtClean="0"/>
            <a:t>SLEDAI &lt; 15 (1,5)</a:t>
          </a:r>
          <a:endParaRPr lang="es-ES_tradnl" dirty="0"/>
        </a:p>
      </dgm:t>
    </dgm:pt>
    <dgm:pt modelId="{885E9183-50BF-4E8B-988E-F28CD78BADCB}" type="parTrans" cxnId="{D3E9719D-CB3C-4F97-88FF-CE3A801AC282}">
      <dgm:prSet/>
      <dgm:spPr/>
      <dgm:t>
        <a:bodyPr/>
        <a:lstStyle/>
        <a:p>
          <a:endParaRPr lang="es-ES_tradnl"/>
        </a:p>
      </dgm:t>
    </dgm:pt>
    <dgm:pt modelId="{48E75A7D-0F73-48F3-BEB9-7B08088B243F}" type="sibTrans" cxnId="{D3E9719D-CB3C-4F97-88FF-CE3A801AC282}">
      <dgm:prSet/>
      <dgm:spPr/>
      <dgm:t>
        <a:bodyPr/>
        <a:lstStyle/>
        <a:p>
          <a:endParaRPr lang="es-ES_tradnl"/>
        </a:p>
      </dgm:t>
    </dgm:pt>
    <dgm:pt modelId="{094650CB-8B9A-4785-9E67-9E91E7F3B46F}">
      <dgm:prSet phldrT="[Texto]" custT="1"/>
      <dgm:spPr/>
      <dgm:t>
        <a:bodyPr/>
        <a:lstStyle/>
        <a:p>
          <a:r>
            <a:rPr lang="es-ES" sz="2400" dirty="0" smtClean="0"/>
            <a:t>RECURRENCIAS</a:t>
          </a:r>
          <a:endParaRPr lang="es-ES_tradnl" sz="2400" dirty="0"/>
        </a:p>
      </dgm:t>
    </dgm:pt>
    <dgm:pt modelId="{6CC9527D-B317-4296-AD3F-4E244438B951}" type="parTrans" cxnId="{A7BC4D0B-6EB5-4AA2-B85A-EFC4BD8D3F37}">
      <dgm:prSet/>
      <dgm:spPr/>
      <dgm:t>
        <a:bodyPr/>
        <a:lstStyle/>
        <a:p>
          <a:endParaRPr lang="es-ES_tradnl"/>
        </a:p>
      </dgm:t>
    </dgm:pt>
    <dgm:pt modelId="{18FD1E8F-91AD-45D8-8A57-D686BBD33F57}" type="sibTrans" cxnId="{A7BC4D0B-6EB5-4AA2-B85A-EFC4BD8D3F37}">
      <dgm:prSet/>
      <dgm:spPr/>
      <dgm:t>
        <a:bodyPr/>
        <a:lstStyle/>
        <a:p>
          <a:endParaRPr lang="es-ES_tradnl"/>
        </a:p>
      </dgm:t>
    </dgm:pt>
    <dgm:pt modelId="{B28F04B1-694F-4987-A2DE-E68344F63178}">
      <dgm:prSet phldrT="[Texto]"/>
      <dgm:spPr/>
      <dgm:t>
        <a:bodyPr/>
        <a:lstStyle/>
        <a:p>
          <a:r>
            <a:rPr lang="es-ES" dirty="0" smtClean="0"/>
            <a:t>Leves</a:t>
          </a:r>
          <a:endParaRPr lang="es-ES_tradnl" dirty="0"/>
        </a:p>
      </dgm:t>
    </dgm:pt>
    <dgm:pt modelId="{307A1F54-3314-4A50-9BD3-13C93A4B113F}" type="parTrans" cxnId="{0F95A66E-D93E-4398-8134-E1372391F086}">
      <dgm:prSet/>
      <dgm:spPr/>
      <dgm:t>
        <a:bodyPr/>
        <a:lstStyle/>
        <a:p>
          <a:endParaRPr lang="es-ES_tradnl"/>
        </a:p>
      </dgm:t>
    </dgm:pt>
    <dgm:pt modelId="{06883C31-4B68-425F-9EE9-B850B30A30FC}" type="sibTrans" cxnId="{0F95A66E-D93E-4398-8134-E1372391F086}">
      <dgm:prSet/>
      <dgm:spPr/>
      <dgm:t>
        <a:bodyPr/>
        <a:lstStyle/>
        <a:p>
          <a:endParaRPr lang="es-ES_tradnl"/>
        </a:p>
      </dgm:t>
    </dgm:pt>
    <dgm:pt modelId="{442D4EF4-CFDF-4065-BA4F-3AE776AF4BC7}">
      <dgm:prSet phldrT="[Texto]"/>
      <dgm:spPr/>
      <dgm:t>
        <a:bodyPr/>
        <a:lstStyle/>
        <a:p>
          <a:r>
            <a:rPr lang="es-ES" dirty="0" smtClean="0"/>
            <a:t>Proteinuria transitoria</a:t>
          </a:r>
          <a:endParaRPr lang="es-ES_tradnl" dirty="0"/>
        </a:p>
      </dgm:t>
    </dgm:pt>
    <dgm:pt modelId="{8852F872-F7B5-4E07-B92C-EB1B2AAD7162}" type="parTrans" cxnId="{622B6C47-C5D8-4EF2-8DE4-8B1356EE552B}">
      <dgm:prSet/>
      <dgm:spPr/>
      <dgm:t>
        <a:bodyPr/>
        <a:lstStyle/>
        <a:p>
          <a:endParaRPr lang="es-ES_tradnl"/>
        </a:p>
      </dgm:t>
    </dgm:pt>
    <dgm:pt modelId="{4B011EE3-CFFB-4D0B-BB5B-F569772B7899}" type="sibTrans" cxnId="{622B6C47-C5D8-4EF2-8DE4-8B1356EE552B}">
      <dgm:prSet/>
      <dgm:spPr/>
      <dgm:t>
        <a:bodyPr/>
        <a:lstStyle/>
        <a:p>
          <a:endParaRPr lang="es-ES_tradnl"/>
        </a:p>
      </dgm:t>
    </dgm:pt>
    <dgm:pt modelId="{9646B2B6-7C95-4D4D-95FE-CEBDA5190777}">
      <dgm:prSet phldrT="[Texto]" custT="1"/>
      <dgm:spPr/>
      <dgm:t>
        <a:bodyPr/>
        <a:lstStyle/>
        <a:p>
          <a:r>
            <a:rPr lang="es-ES" sz="2400" dirty="0" smtClean="0"/>
            <a:t>TRATAMIENTO</a:t>
          </a:r>
          <a:endParaRPr lang="es-ES_tradnl" sz="2400" dirty="0"/>
        </a:p>
      </dgm:t>
    </dgm:pt>
    <dgm:pt modelId="{D7D9BFE2-A752-41CC-9B2E-3A598359FA9A}" type="parTrans" cxnId="{230755D8-A02B-43E8-8793-F0F033F8E9F8}">
      <dgm:prSet/>
      <dgm:spPr/>
      <dgm:t>
        <a:bodyPr/>
        <a:lstStyle/>
        <a:p>
          <a:endParaRPr lang="es-ES_tradnl"/>
        </a:p>
      </dgm:t>
    </dgm:pt>
    <dgm:pt modelId="{0732C533-41BA-4EE4-8474-F14CFE429934}" type="sibTrans" cxnId="{230755D8-A02B-43E8-8793-F0F033F8E9F8}">
      <dgm:prSet/>
      <dgm:spPr/>
      <dgm:t>
        <a:bodyPr/>
        <a:lstStyle/>
        <a:p>
          <a:endParaRPr lang="es-ES_tradnl"/>
        </a:p>
      </dgm:t>
    </dgm:pt>
    <dgm:pt modelId="{D102F66B-4CD0-4D9A-830D-21E7E7AE841E}">
      <dgm:prSet phldrT="[Texto]"/>
      <dgm:spPr/>
      <dgm:t>
        <a:bodyPr/>
        <a:lstStyle/>
        <a:p>
          <a:r>
            <a:rPr lang="es-ES" dirty="0" smtClean="0"/>
            <a:t>Suspendido inmunosupresor</a:t>
          </a:r>
          <a:endParaRPr lang="es-ES_tradnl" dirty="0"/>
        </a:p>
      </dgm:t>
    </dgm:pt>
    <dgm:pt modelId="{B9EA2847-F2F4-4757-AD9F-4F233084AA01}" type="parTrans" cxnId="{29521523-21AD-4E9A-A360-6D1FCF656EB7}">
      <dgm:prSet/>
      <dgm:spPr/>
      <dgm:t>
        <a:bodyPr/>
        <a:lstStyle/>
        <a:p>
          <a:endParaRPr lang="es-ES_tradnl"/>
        </a:p>
      </dgm:t>
    </dgm:pt>
    <dgm:pt modelId="{A2D1EE26-2C4A-4916-9486-8E32C93C7B46}" type="sibTrans" cxnId="{29521523-21AD-4E9A-A360-6D1FCF656EB7}">
      <dgm:prSet/>
      <dgm:spPr/>
      <dgm:t>
        <a:bodyPr/>
        <a:lstStyle/>
        <a:p>
          <a:endParaRPr lang="es-ES_tradnl"/>
        </a:p>
      </dgm:t>
    </dgm:pt>
    <dgm:pt modelId="{D26751C7-C534-433F-9EEF-6123048B74E9}">
      <dgm:prSet phldrT="[Texto]"/>
      <dgm:spPr/>
      <dgm:t>
        <a:bodyPr/>
        <a:lstStyle/>
        <a:p>
          <a:r>
            <a:rPr lang="es-ES" dirty="0" smtClean="0"/>
            <a:t>2 continúan (&lt; 3 años)</a:t>
          </a:r>
          <a:endParaRPr lang="es-ES_tradnl" dirty="0"/>
        </a:p>
      </dgm:t>
    </dgm:pt>
    <dgm:pt modelId="{E6F5C0A5-9B88-49B0-97A5-60F18C85A86C}" type="parTrans" cxnId="{AF111D2A-CD7B-405C-9D2A-9615313E13AA}">
      <dgm:prSet/>
      <dgm:spPr/>
      <dgm:t>
        <a:bodyPr/>
        <a:lstStyle/>
        <a:p>
          <a:endParaRPr lang="es-ES_tradnl"/>
        </a:p>
      </dgm:t>
    </dgm:pt>
    <dgm:pt modelId="{6E31885A-549C-47F3-9098-0BD74258C57D}" type="sibTrans" cxnId="{AF111D2A-CD7B-405C-9D2A-9615313E13AA}">
      <dgm:prSet/>
      <dgm:spPr/>
      <dgm:t>
        <a:bodyPr/>
        <a:lstStyle/>
        <a:p>
          <a:endParaRPr lang="es-ES_tradnl"/>
        </a:p>
      </dgm:t>
    </dgm:pt>
    <dgm:pt modelId="{C2D111DE-CA6D-44EA-8CF5-0A92D2E38805}" type="pres">
      <dgm:prSet presAssocID="{2A58EAB7-93AE-444C-A223-528E52869F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1B397BCD-F4BC-42BF-889B-1EBADD3293A8}" type="pres">
      <dgm:prSet presAssocID="{DDB2594C-C1F9-4D87-A0F7-F27167AA9234}" presName="linNode" presStyleCnt="0"/>
      <dgm:spPr/>
    </dgm:pt>
    <dgm:pt modelId="{3C627D16-6527-49B2-A3D8-3FC7DD8FB126}" type="pres">
      <dgm:prSet presAssocID="{DDB2594C-C1F9-4D87-A0F7-F27167AA923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3444EE6-9B69-4B0D-8848-809B69B0BA94}" type="pres">
      <dgm:prSet presAssocID="{DDB2594C-C1F9-4D87-A0F7-F27167AA923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E44DCB-A070-49E6-8EFF-BE9D8809D15A}" type="pres">
      <dgm:prSet presAssocID="{6100AFF3-7D0E-4AC3-B258-B6B247CB27CF}" presName="sp" presStyleCnt="0"/>
      <dgm:spPr/>
    </dgm:pt>
    <dgm:pt modelId="{A7C0B6BB-5C6C-4BDE-8D39-A772FA3A9267}" type="pres">
      <dgm:prSet presAssocID="{094650CB-8B9A-4785-9E67-9E91E7F3B46F}" presName="linNode" presStyleCnt="0"/>
      <dgm:spPr/>
    </dgm:pt>
    <dgm:pt modelId="{5CF1D70B-C15E-48D8-9DB8-ABA5C29854F9}" type="pres">
      <dgm:prSet presAssocID="{094650CB-8B9A-4785-9E67-9E91E7F3B46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9BB3EC-2126-43DE-A49B-916F3EA7BCA9}" type="pres">
      <dgm:prSet presAssocID="{094650CB-8B9A-4785-9E67-9E91E7F3B46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6081F8D-4F31-40D2-8E0F-C98573C440BF}" type="pres">
      <dgm:prSet presAssocID="{18FD1E8F-91AD-45D8-8A57-D686BBD33F57}" presName="sp" presStyleCnt="0"/>
      <dgm:spPr/>
    </dgm:pt>
    <dgm:pt modelId="{59714812-297F-41CF-8780-DF53486522B1}" type="pres">
      <dgm:prSet presAssocID="{9646B2B6-7C95-4D4D-95FE-CEBDA5190777}" presName="linNode" presStyleCnt="0"/>
      <dgm:spPr/>
    </dgm:pt>
    <dgm:pt modelId="{39E0C5C3-1503-468B-9E5D-03B6EC1D6F74}" type="pres">
      <dgm:prSet presAssocID="{9646B2B6-7C95-4D4D-95FE-CEBDA519077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2894B32-4CD4-4071-94DD-F1FED627E759}" type="pres">
      <dgm:prSet presAssocID="{9646B2B6-7C95-4D4D-95FE-CEBDA519077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F250749-2A6E-4F3C-A223-324D1C730F4D}" type="presOf" srcId="{DBB4A39E-7013-4CA7-8149-C38E4614E59B}" destId="{43444EE6-9B69-4B0D-8848-809B69B0BA94}" srcOrd="0" destOrd="0" presId="urn:microsoft.com/office/officeart/2005/8/layout/vList5"/>
    <dgm:cxn modelId="{D3E9719D-CB3C-4F97-88FF-CE3A801AC282}" srcId="{DDB2594C-C1F9-4D87-A0F7-F27167AA9234}" destId="{D0DA462C-3DF2-4829-B6A6-7813F95EB495}" srcOrd="1" destOrd="0" parTransId="{885E9183-50BF-4E8B-988E-F28CD78BADCB}" sibTransId="{48E75A7D-0F73-48F3-BEB9-7B08088B243F}"/>
    <dgm:cxn modelId="{572FBC43-E60A-4A55-B113-A740F9A1C0D3}" type="presOf" srcId="{2A58EAB7-93AE-444C-A223-528E52869FFB}" destId="{C2D111DE-CA6D-44EA-8CF5-0A92D2E38805}" srcOrd="0" destOrd="0" presId="urn:microsoft.com/office/officeart/2005/8/layout/vList5"/>
    <dgm:cxn modelId="{470DE99F-E7A5-41A3-B621-2A85B3FD8F30}" type="presOf" srcId="{094650CB-8B9A-4785-9E67-9E91E7F3B46F}" destId="{5CF1D70B-C15E-48D8-9DB8-ABA5C29854F9}" srcOrd="0" destOrd="0" presId="urn:microsoft.com/office/officeart/2005/8/layout/vList5"/>
    <dgm:cxn modelId="{C934EF19-141F-44AB-8FBF-04AA6DADF5EF}" type="presOf" srcId="{442D4EF4-CFDF-4065-BA4F-3AE776AF4BC7}" destId="{BD9BB3EC-2126-43DE-A49B-916F3EA7BCA9}" srcOrd="0" destOrd="1" presId="urn:microsoft.com/office/officeart/2005/8/layout/vList5"/>
    <dgm:cxn modelId="{622B6C47-C5D8-4EF2-8DE4-8B1356EE552B}" srcId="{094650CB-8B9A-4785-9E67-9E91E7F3B46F}" destId="{442D4EF4-CFDF-4065-BA4F-3AE776AF4BC7}" srcOrd="1" destOrd="0" parTransId="{8852F872-F7B5-4E07-B92C-EB1B2AAD7162}" sibTransId="{4B011EE3-CFFB-4D0B-BB5B-F569772B7899}"/>
    <dgm:cxn modelId="{0F95A66E-D93E-4398-8134-E1372391F086}" srcId="{094650CB-8B9A-4785-9E67-9E91E7F3B46F}" destId="{B28F04B1-694F-4987-A2DE-E68344F63178}" srcOrd="0" destOrd="0" parTransId="{307A1F54-3314-4A50-9BD3-13C93A4B113F}" sibTransId="{06883C31-4B68-425F-9EE9-B850B30A30FC}"/>
    <dgm:cxn modelId="{E2EEA0C2-5128-4E17-B3C2-03AB5B1ACC94}" type="presOf" srcId="{D102F66B-4CD0-4D9A-830D-21E7E7AE841E}" destId="{02894B32-4CD4-4071-94DD-F1FED627E759}" srcOrd="0" destOrd="0" presId="urn:microsoft.com/office/officeart/2005/8/layout/vList5"/>
    <dgm:cxn modelId="{DF7DC0F0-8A05-4BDD-B854-7E089EA7DDF8}" type="presOf" srcId="{DDB2594C-C1F9-4D87-A0F7-F27167AA9234}" destId="{3C627D16-6527-49B2-A3D8-3FC7DD8FB126}" srcOrd="0" destOrd="0" presId="urn:microsoft.com/office/officeart/2005/8/layout/vList5"/>
    <dgm:cxn modelId="{FCD25376-106C-40ED-ADFF-F3C718672015}" type="presOf" srcId="{D0DA462C-3DF2-4829-B6A6-7813F95EB495}" destId="{43444EE6-9B69-4B0D-8848-809B69B0BA94}" srcOrd="0" destOrd="1" presId="urn:microsoft.com/office/officeart/2005/8/layout/vList5"/>
    <dgm:cxn modelId="{64086BD0-E0DD-4BF4-8848-0F593938E04B}" srcId="{2A58EAB7-93AE-444C-A223-528E52869FFB}" destId="{DDB2594C-C1F9-4D87-A0F7-F27167AA9234}" srcOrd="0" destOrd="0" parTransId="{D4422F18-82B1-41FE-B237-03A30A35788F}" sibTransId="{6100AFF3-7D0E-4AC3-B258-B6B247CB27CF}"/>
    <dgm:cxn modelId="{230755D8-A02B-43E8-8793-F0F033F8E9F8}" srcId="{2A58EAB7-93AE-444C-A223-528E52869FFB}" destId="{9646B2B6-7C95-4D4D-95FE-CEBDA5190777}" srcOrd="2" destOrd="0" parTransId="{D7D9BFE2-A752-41CC-9B2E-3A598359FA9A}" sibTransId="{0732C533-41BA-4EE4-8474-F14CFE429934}"/>
    <dgm:cxn modelId="{1BF57D81-5F7C-49FC-B6EF-6507D38FD8CC}" type="presOf" srcId="{9646B2B6-7C95-4D4D-95FE-CEBDA5190777}" destId="{39E0C5C3-1503-468B-9E5D-03B6EC1D6F74}" srcOrd="0" destOrd="0" presId="urn:microsoft.com/office/officeart/2005/8/layout/vList5"/>
    <dgm:cxn modelId="{A7BC4D0B-6EB5-4AA2-B85A-EFC4BD8D3F37}" srcId="{2A58EAB7-93AE-444C-A223-528E52869FFB}" destId="{094650CB-8B9A-4785-9E67-9E91E7F3B46F}" srcOrd="1" destOrd="0" parTransId="{6CC9527D-B317-4296-AD3F-4E244438B951}" sibTransId="{18FD1E8F-91AD-45D8-8A57-D686BBD33F57}"/>
    <dgm:cxn modelId="{9082A9AF-8BB4-492B-9476-1CDC0A4BA582}" type="presOf" srcId="{B28F04B1-694F-4987-A2DE-E68344F63178}" destId="{BD9BB3EC-2126-43DE-A49B-916F3EA7BCA9}" srcOrd="0" destOrd="0" presId="urn:microsoft.com/office/officeart/2005/8/layout/vList5"/>
    <dgm:cxn modelId="{5E9B0122-94F4-4B4B-B8D2-49C3DEE1CB3E}" srcId="{DDB2594C-C1F9-4D87-A0F7-F27167AA9234}" destId="{DBB4A39E-7013-4CA7-8149-C38E4614E59B}" srcOrd="0" destOrd="0" parTransId="{89C122DD-07B3-4F7C-86F2-1BD6495B9A86}" sibTransId="{EE9964FE-2BD9-4D8E-87FD-408156B1A04D}"/>
    <dgm:cxn modelId="{AF111D2A-CD7B-405C-9D2A-9615313E13AA}" srcId="{9646B2B6-7C95-4D4D-95FE-CEBDA5190777}" destId="{D26751C7-C534-433F-9EEF-6123048B74E9}" srcOrd="1" destOrd="0" parTransId="{E6F5C0A5-9B88-49B0-97A5-60F18C85A86C}" sibTransId="{6E31885A-549C-47F3-9098-0BD74258C57D}"/>
    <dgm:cxn modelId="{D52FCC10-B4F4-4A2A-8C31-62F1F8657E5F}" type="presOf" srcId="{D26751C7-C534-433F-9EEF-6123048B74E9}" destId="{02894B32-4CD4-4071-94DD-F1FED627E759}" srcOrd="0" destOrd="1" presId="urn:microsoft.com/office/officeart/2005/8/layout/vList5"/>
    <dgm:cxn modelId="{29521523-21AD-4E9A-A360-6D1FCF656EB7}" srcId="{9646B2B6-7C95-4D4D-95FE-CEBDA5190777}" destId="{D102F66B-4CD0-4D9A-830D-21E7E7AE841E}" srcOrd="0" destOrd="0" parTransId="{B9EA2847-F2F4-4757-AD9F-4F233084AA01}" sibTransId="{A2D1EE26-2C4A-4916-9486-8E32C93C7B46}"/>
    <dgm:cxn modelId="{CC15864C-1C54-4999-9573-A41F6A0D7AAD}" type="presParOf" srcId="{C2D111DE-CA6D-44EA-8CF5-0A92D2E38805}" destId="{1B397BCD-F4BC-42BF-889B-1EBADD3293A8}" srcOrd="0" destOrd="0" presId="urn:microsoft.com/office/officeart/2005/8/layout/vList5"/>
    <dgm:cxn modelId="{9EE968A0-056A-40A4-981B-65F95DCD0D5F}" type="presParOf" srcId="{1B397BCD-F4BC-42BF-889B-1EBADD3293A8}" destId="{3C627D16-6527-49B2-A3D8-3FC7DD8FB126}" srcOrd="0" destOrd="0" presId="urn:microsoft.com/office/officeart/2005/8/layout/vList5"/>
    <dgm:cxn modelId="{44432273-32C5-4FDF-B64E-8A46330A83BE}" type="presParOf" srcId="{1B397BCD-F4BC-42BF-889B-1EBADD3293A8}" destId="{43444EE6-9B69-4B0D-8848-809B69B0BA94}" srcOrd="1" destOrd="0" presId="urn:microsoft.com/office/officeart/2005/8/layout/vList5"/>
    <dgm:cxn modelId="{455E3A41-272C-4BE1-95D6-1F1D8F81FA26}" type="presParOf" srcId="{C2D111DE-CA6D-44EA-8CF5-0A92D2E38805}" destId="{39E44DCB-A070-49E6-8EFF-BE9D8809D15A}" srcOrd="1" destOrd="0" presId="urn:microsoft.com/office/officeart/2005/8/layout/vList5"/>
    <dgm:cxn modelId="{736935FF-B3ED-4A2B-A28F-CB97ED52A4CF}" type="presParOf" srcId="{C2D111DE-CA6D-44EA-8CF5-0A92D2E38805}" destId="{A7C0B6BB-5C6C-4BDE-8D39-A772FA3A9267}" srcOrd="2" destOrd="0" presId="urn:microsoft.com/office/officeart/2005/8/layout/vList5"/>
    <dgm:cxn modelId="{5A2153DE-124A-4EF6-A2CB-3DAC9B30F7E8}" type="presParOf" srcId="{A7C0B6BB-5C6C-4BDE-8D39-A772FA3A9267}" destId="{5CF1D70B-C15E-48D8-9DB8-ABA5C29854F9}" srcOrd="0" destOrd="0" presId="urn:microsoft.com/office/officeart/2005/8/layout/vList5"/>
    <dgm:cxn modelId="{41E05637-C4ED-4F89-B47F-B41D647399E4}" type="presParOf" srcId="{A7C0B6BB-5C6C-4BDE-8D39-A772FA3A9267}" destId="{BD9BB3EC-2126-43DE-A49B-916F3EA7BCA9}" srcOrd="1" destOrd="0" presId="urn:microsoft.com/office/officeart/2005/8/layout/vList5"/>
    <dgm:cxn modelId="{83660BD8-0B1A-4F72-A382-F260B78869FE}" type="presParOf" srcId="{C2D111DE-CA6D-44EA-8CF5-0A92D2E38805}" destId="{A6081F8D-4F31-40D2-8E0F-C98573C440BF}" srcOrd="3" destOrd="0" presId="urn:microsoft.com/office/officeart/2005/8/layout/vList5"/>
    <dgm:cxn modelId="{043AC3AF-BFAF-4771-BB54-0C469F6C6F18}" type="presParOf" srcId="{C2D111DE-CA6D-44EA-8CF5-0A92D2E38805}" destId="{59714812-297F-41CF-8780-DF53486522B1}" srcOrd="4" destOrd="0" presId="urn:microsoft.com/office/officeart/2005/8/layout/vList5"/>
    <dgm:cxn modelId="{E76F7400-0BDA-4B2C-B67B-BD382E82CF91}" type="presParOf" srcId="{59714812-297F-41CF-8780-DF53486522B1}" destId="{39E0C5C3-1503-468B-9E5D-03B6EC1D6F74}" srcOrd="0" destOrd="0" presId="urn:microsoft.com/office/officeart/2005/8/layout/vList5"/>
    <dgm:cxn modelId="{17724BCB-D23D-4EB8-AED1-1B970BD9DC00}" type="presParOf" srcId="{59714812-297F-41CF-8780-DF53486522B1}" destId="{02894B32-4CD4-4071-94DD-F1FED627E7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0BEDD9-A527-4F9B-84B1-4129EB8CF8B7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42A36DF9-AB88-491E-B57B-6E81DF603B76}">
      <dgm:prSet phldrT="[Texto]"/>
      <dgm:spPr/>
      <dgm:t>
        <a:bodyPr/>
        <a:lstStyle/>
        <a:p>
          <a:r>
            <a:rPr lang="es-ES" dirty="0" smtClean="0"/>
            <a:t>Buena evolución</a:t>
          </a:r>
          <a:endParaRPr lang="es-ES_tradnl" dirty="0"/>
        </a:p>
      </dgm:t>
    </dgm:pt>
    <dgm:pt modelId="{8779E454-2F0D-4F81-94AB-7D02912CC24C}" type="parTrans" cxnId="{53DC7271-DB3D-4499-8E12-869CD071EF6D}">
      <dgm:prSet/>
      <dgm:spPr/>
      <dgm:t>
        <a:bodyPr/>
        <a:lstStyle/>
        <a:p>
          <a:endParaRPr lang="es-ES_tradnl"/>
        </a:p>
      </dgm:t>
    </dgm:pt>
    <dgm:pt modelId="{F128D8ED-2998-409D-A120-AC5E690EC649}" type="sibTrans" cxnId="{53DC7271-DB3D-4499-8E12-869CD071EF6D}">
      <dgm:prSet/>
      <dgm:spPr/>
      <dgm:t>
        <a:bodyPr/>
        <a:lstStyle/>
        <a:p>
          <a:endParaRPr lang="es-ES_tradnl"/>
        </a:p>
      </dgm:t>
    </dgm:pt>
    <dgm:pt modelId="{898EEC76-6EF4-4653-AEF1-948307FDA488}">
      <dgm:prSet phldrT="[Texto]"/>
      <dgm:spPr/>
      <dgm:t>
        <a:bodyPr/>
        <a:lstStyle/>
        <a:p>
          <a:r>
            <a:rPr lang="es-ES" dirty="0" smtClean="0"/>
            <a:t>Remisión</a:t>
          </a:r>
          <a:endParaRPr lang="es-ES_tradnl" dirty="0"/>
        </a:p>
      </dgm:t>
    </dgm:pt>
    <dgm:pt modelId="{229D6C58-8365-4757-856D-9B7680637B43}" type="parTrans" cxnId="{DE8BF54D-2D86-4F82-9209-0597189981C8}">
      <dgm:prSet/>
      <dgm:spPr/>
      <dgm:t>
        <a:bodyPr/>
        <a:lstStyle/>
        <a:p>
          <a:endParaRPr lang="es-ES_tradnl"/>
        </a:p>
      </dgm:t>
    </dgm:pt>
    <dgm:pt modelId="{41B17896-5630-45E4-92B5-E0DBB02D370C}" type="sibTrans" cxnId="{DE8BF54D-2D86-4F82-9209-0597189981C8}">
      <dgm:prSet/>
      <dgm:spPr/>
      <dgm:t>
        <a:bodyPr/>
        <a:lstStyle/>
        <a:p>
          <a:endParaRPr lang="es-ES_tradnl"/>
        </a:p>
      </dgm:t>
    </dgm:pt>
    <dgm:pt modelId="{29B1C172-EE6C-4EF8-BDD1-D8C9451E432D}">
      <dgm:prSet phldrT="[Texto]"/>
      <dgm:spPr/>
      <dgm:t>
        <a:bodyPr/>
        <a:lstStyle/>
        <a:p>
          <a:r>
            <a:rPr lang="es-ES" dirty="0" smtClean="0"/>
            <a:t>Siglo XXI</a:t>
          </a:r>
          <a:endParaRPr lang="es-ES_tradnl" dirty="0"/>
        </a:p>
      </dgm:t>
    </dgm:pt>
    <dgm:pt modelId="{BE2E6831-85AB-4B39-B524-2586E9777443}" type="parTrans" cxnId="{2A9A0609-FCA0-438F-891B-FB5055A5BA1F}">
      <dgm:prSet/>
      <dgm:spPr/>
      <dgm:t>
        <a:bodyPr/>
        <a:lstStyle/>
        <a:p>
          <a:endParaRPr lang="es-ES_tradnl"/>
        </a:p>
      </dgm:t>
    </dgm:pt>
    <dgm:pt modelId="{3B73CB83-C30D-4379-8D2D-BB2B2D1E4F16}" type="sibTrans" cxnId="{2A9A0609-FCA0-438F-891B-FB5055A5BA1F}">
      <dgm:prSet/>
      <dgm:spPr/>
      <dgm:t>
        <a:bodyPr/>
        <a:lstStyle/>
        <a:p>
          <a:endParaRPr lang="es-ES_tradnl"/>
        </a:p>
      </dgm:t>
    </dgm:pt>
    <dgm:pt modelId="{BAE76EFD-54D6-4F7C-A74F-14046D50D943}" type="pres">
      <dgm:prSet presAssocID="{D00BEDD9-A527-4F9B-84B1-4129EB8CF8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8E788F8-445F-45A2-A049-FCB384107790}" type="pres">
      <dgm:prSet presAssocID="{42A36DF9-AB88-491E-B57B-6E81DF603B76}" presName="parentLin" presStyleCnt="0"/>
      <dgm:spPr/>
    </dgm:pt>
    <dgm:pt modelId="{21D37461-EC90-4572-8781-0FEB8FDA428F}" type="pres">
      <dgm:prSet presAssocID="{42A36DF9-AB88-491E-B57B-6E81DF603B76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D5F3DC40-36D9-4BEE-A1B8-D9CC1E3B48F5}" type="pres">
      <dgm:prSet presAssocID="{42A36DF9-AB88-491E-B57B-6E81DF603B7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F6B8655-5626-4EE8-8E89-FA4340C5730C}" type="pres">
      <dgm:prSet presAssocID="{42A36DF9-AB88-491E-B57B-6E81DF603B76}" presName="negativeSpace" presStyleCnt="0"/>
      <dgm:spPr/>
    </dgm:pt>
    <dgm:pt modelId="{3A79B23E-95D2-4BB3-B582-806C80D0EE72}" type="pres">
      <dgm:prSet presAssocID="{42A36DF9-AB88-491E-B57B-6E81DF603B76}" presName="childText" presStyleLbl="conFgAcc1" presStyleIdx="0" presStyleCnt="3">
        <dgm:presLayoutVars>
          <dgm:bulletEnabled val="1"/>
        </dgm:presLayoutVars>
      </dgm:prSet>
      <dgm:spPr/>
    </dgm:pt>
    <dgm:pt modelId="{AEAF65D3-A578-41C1-8443-56E6AF6A52C9}" type="pres">
      <dgm:prSet presAssocID="{F128D8ED-2998-409D-A120-AC5E690EC649}" presName="spaceBetweenRectangles" presStyleCnt="0"/>
      <dgm:spPr/>
    </dgm:pt>
    <dgm:pt modelId="{76C71331-9E0E-4DE4-8EFE-7BB31C382E23}" type="pres">
      <dgm:prSet presAssocID="{898EEC76-6EF4-4653-AEF1-948307FDA488}" presName="parentLin" presStyleCnt="0"/>
      <dgm:spPr/>
    </dgm:pt>
    <dgm:pt modelId="{536B366A-BF8F-4A24-962D-21DF5144EF9B}" type="pres">
      <dgm:prSet presAssocID="{898EEC76-6EF4-4653-AEF1-948307FDA488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E849DFEE-16B0-44B2-A203-FD3F7B508B59}" type="pres">
      <dgm:prSet presAssocID="{898EEC76-6EF4-4653-AEF1-948307FDA4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F04D0B5-9748-4790-9567-45AB031987CD}" type="pres">
      <dgm:prSet presAssocID="{898EEC76-6EF4-4653-AEF1-948307FDA488}" presName="negativeSpace" presStyleCnt="0"/>
      <dgm:spPr/>
    </dgm:pt>
    <dgm:pt modelId="{718396E8-C1B1-4D1F-BB29-EABCE3C44BBF}" type="pres">
      <dgm:prSet presAssocID="{898EEC76-6EF4-4653-AEF1-948307FDA488}" presName="childText" presStyleLbl="conFgAcc1" presStyleIdx="1" presStyleCnt="3">
        <dgm:presLayoutVars>
          <dgm:bulletEnabled val="1"/>
        </dgm:presLayoutVars>
      </dgm:prSet>
      <dgm:spPr/>
    </dgm:pt>
    <dgm:pt modelId="{BB19031A-9DA7-40F1-8E23-24EA0D3BCA6E}" type="pres">
      <dgm:prSet presAssocID="{41B17896-5630-45E4-92B5-E0DBB02D370C}" presName="spaceBetweenRectangles" presStyleCnt="0"/>
      <dgm:spPr/>
    </dgm:pt>
    <dgm:pt modelId="{277CC913-C59D-4B42-9DE6-265CA0750021}" type="pres">
      <dgm:prSet presAssocID="{29B1C172-EE6C-4EF8-BDD1-D8C9451E432D}" presName="parentLin" presStyleCnt="0"/>
      <dgm:spPr/>
    </dgm:pt>
    <dgm:pt modelId="{298CFE66-4A61-46BA-B718-8FE75A9245A5}" type="pres">
      <dgm:prSet presAssocID="{29B1C172-EE6C-4EF8-BDD1-D8C9451E432D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48DCBB4D-C8DE-478A-99A0-AEA40FDF3BE1}" type="pres">
      <dgm:prSet presAssocID="{29B1C172-EE6C-4EF8-BDD1-D8C9451E43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509944E-45BA-4103-8465-DC97DB98801A}" type="pres">
      <dgm:prSet presAssocID="{29B1C172-EE6C-4EF8-BDD1-D8C9451E432D}" presName="negativeSpace" presStyleCnt="0"/>
      <dgm:spPr/>
    </dgm:pt>
    <dgm:pt modelId="{859DE5B3-591B-48B8-9380-8B43833A55F9}" type="pres">
      <dgm:prSet presAssocID="{29B1C172-EE6C-4EF8-BDD1-D8C9451E43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A83C1F-1CDF-43C4-8B81-27B5265D8E62}" type="presOf" srcId="{898EEC76-6EF4-4653-AEF1-948307FDA488}" destId="{E849DFEE-16B0-44B2-A203-FD3F7B508B59}" srcOrd="1" destOrd="0" presId="urn:microsoft.com/office/officeart/2005/8/layout/list1"/>
    <dgm:cxn modelId="{105A1A02-E078-4539-B3D9-CFDF311B094B}" type="presOf" srcId="{D00BEDD9-A527-4F9B-84B1-4129EB8CF8B7}" destId="{BAE76EFD-54D6-4F7C-A74F-14046D50D943}" srcOrd="0" destOrd="0" presId="urn:microsoft.com/office/officeart/2005/8/layout/list1"/>
    <dgm:cxn modelId="{96488877-E40A-49FC-9B64-D8ABE18A6FDB}" type="presOf" srcId="{42A36DF9-AB88-491E-B57B-6E81DF603B76}" destId="{21D37461-EC90-4572-8781-0FEB8FDA428F}" srcOrd="0" destOrd="0" presId="urn:microsoft.com/office/officeart/2005/8/layout/list1"/>
    <dgm:cxn modelId="{DE8BF54D-2D86-4F82-9209-0597189981C8}" srcId="{D00BEDD9-A527-4F9B-84B1-4129EB8CF8B7}" destId="{898EEC76-6EF4-4653-AEF1-948307FDA488}" srcOrd="1" destOrd="0" parTransId="{229D6C58-8365-4757-856D-9B7680637B43}" sibTransId="{41B17896-5630-45E4-92B5-E0DBB02D370C}"/>
    <dgm:cxn modelId="{9F4255BE-87C8-4098-95AF-B4D79896D3B3}" type="presOf" srcId="{29B1C172-EE6C-4EF8-BDD1-D8C9451E432D}" destId="{48DCBB4D-C8DE-478A-99A0-AEA40FDF3BE1}" srcOrd="1" destOrd="0" presId="urn:microsoft.com/office/officeart/2005/8/layout/list1"/>
    <dgm:cxn modelId="{A1627033-D541-475D-8D65-20D7E14E1DF1}" type="presOf" srcId="{898EEC76-6EF4-4653-AEF1-948307FDA488}" destId="{536B366A-BF8F-4A24-962D-21DF5144EF9B}" srcOrd="0" destOrd="0" presId="urn:microsoft.com/office/officeart/2005/8/layout/list1"/>
    <dgm:cxn modelId="{22AF2CBC-D022-41A9-A8A9-483A1C9F4B25}" type="presOf" srcId="{29B1C172-EE6C-4EF8-BDD1-D8C9451E432D}" destId="{298CFE66-4A61-46BA-B718-8FE75A9245A5}" srcOrd="0" destOrd="0" presId="urn:microsoft.com/office/officeart/2005/8/layout/list1"/>
    <dgm:cxn modelId="{53DC7271-DB3D-4499-8E12-869CD071EF6D}" srcId="{D00BEDD9-A527-4F9B-84B1-4129EB8CF8B7}" destId="{42A36DF9-AB88-491E-B57B-6E81DF603B76}" srcOrd="0" destOrd="0" parTransId="{8779E454-2F0D-4F81-94AB-7D02912CC24C}" sibTransId="{F128D8ED-2998-409D-A120-AC5E690EC649}"/>
    <dgm:cxn modelId="{90A83D47-91C1-483A-ACE1-A29AA4DE10AC}" type="presOf" srcId="{42A36DF9-AB88-491E-B57B-6E81DF603B76}" destId="{D5F3DC40-36D9-4BEE-A1B8-D9CC1E3B48F5}" srcOrd="1" destOrd="0" presId="urn:microsoft.com/office/officeart/2005/8/layout/list1"/>
    <dgm:cxn modelId="{2A9A0609-FCA0-438F-891B-FB5055A5BA1F}" srcId="{D00BEDD9-A527-4F9B-84B1-4129EB8CF8B7}" destId="{29B1C172-EE6C-4EF8-BDD1-D8C9451E432D}" srcOrd="2" destOrd="0" parTransId="{BE2E6831-85AB-4B39-B524-2586E9777443}" sibTransId="{3B73CB83-C30D-4379-8D2D-BB2B2D1E4F16}"/>
    <dgm:cxn modelId="{E27D6172-884D-4E6F-A35F-C4EE9740846E}" type="presParOf" srcId="{BAE76EFD-54D6-4F7C-A74F-14046D50D943}" destId="{E8E788F8-445F-45A2-A049-FCB384107790}" srcOrd="0" destOrd="0" presId="urn:microsoft.com/office/officeart/2005/8/layout/list1"/>
    <dgm:cxn modelId="{479601C8-DF3B-4505-BE1F-8F10D3195988}" type="presParOf" srcId="{E8E788F8-445F-45A2-A049-FCB384107790}" destId="{21D37461-EC90-4572-8781-0FEB8FDA428F}" srcOrd="0" destOrd="0" presId="urn:microsoft.com/office/officeart/2005/8/layout/list1"/>
    <dgm:cxn modelId="{05D96F97-1071-44D2-9691-E0CC6647E118}" type="presParOf" srcId="{E8E788F8-445F-45A2-A049-FCB384107790}" destId="{D5F3DC40-36D9-4BEE-A1B8-D9CC1E3B48F5}" srcOrd="1" destOrd="0" presId="urn:microsoft.com/office/officeart/2005/8/layout/list1"/>
    <dgm:cxn modelId="{EDA32F9B-8CE8-4367-8511-31B39C39B1E8}" type="presParOf" srcId="{BAE76EFD-54D6-4F7C-A74F-14046D50D943}" destId="{3F6B8655-5626-4EE8-8E89-FA4340C5730C}" srcOrd="1" destOrd="0" presId="urn:microsoft.com/office/officeart/2005/8/layout/list1"/>
    <dgm:cxn modelId="{523D3565-12DA-40A9-AB4B-FC03BCBF8C9C}" type="presParOf" srcId="{BAE76EFD-54D6-4F7C-A74F-14046D50D943}" destId="{3A79B23E-95D2-4BB3-B582-806C80D0EE72}" srcOrd="2" destOrd="0" presId="urn:microsoft.com/office/officeart/2005/8/layout/list1"/>
    <dgm:cxn modelId="{A40B3305-E9F7-4E25-9435-12DF016A1227}" type="presParOf" srcId="{BAE76EFD-54D6-4F7C-A74F-14046D50D943}" destId="{AEAF65D3-A578-41C1-8443-56E6AF6A52C9}" srcOrd="3" destOrd="0" presId="urn:microsoft.com/office/officeart/2005/8/layout/list1"/>
    <dgm:cxn modelId="{9509609D-DAB5-421D-AAA5-85A948D9FF03}" type="presParOf" srcId="{BAE76EFD-54D6-4F7C-A74F-14046D50D943}" destId="{76C71331-9E0E-4DE4-8EFE-7BB31C382E23}" srcOrd="4" destOrd="0" presId="urn:microsoft.com/office/officeart/2005/8/layout/list1"/>
    <dgm:cxn modelId="{E0507C35-51DE-4B71-9288-B439B4E5DE06}" type="presParOf" srcId="{76C71331-9E0E-4DE4-8EFE-7BB31C382E23}" destId="{536B366A-BF8F-4A24-962D-21DF5144EF9B}" srcOrd="0" destOrd="0" presId="urn:microsoft.com/office/officeart/2005/8/layout/list1"/>
    <dgm:cxn modelId="{070F4BE4-1353-482F-8F72-2CA44F13D79F}" type="presParOf" srcId="{76C71331-9E0E-4DE4-8EFE-7BB31C382E23}" destId="{E849DFEE-16B0-44B2-A203-FD3F7B508B59}" srcOrd="1" destOrd="0" presId="urn:microsoft.com/office/officeart/2005/8/layout/list1"/>
    <dgm:cxn modelId="{264E8738-25E7-49E8-A387-45C027BDC542}" type="presParOf" srcId="{BAE76EFD-54D6-4F7C-A74F-14046D50D943}" destId="{6F04D0B5-9748-4790-9567-45AB031987CD}" srcOrd="5" destOrd="0" presId="urn:microsoft.com/office/officeart/2005/8/layout/list1"/>
    <dgm:cxn modelId="{78840090-B766-4FD7-AFFA-598EF2F9E47F}" type="presParOf" srcId="{BAE76EFD-54D6-4F7C-A74F-14046D50D943}" destId="{718396E8-C1B1-4D1F-BB29-EABCE3C44BBF}" srcOrd="6" destOrd="0" presId="urn:microsoft.com/office/officeart/2005/8/layout/list1"/>
    <dgm:cxn modelId="{CD4994B4-28D2-4768-87EB-9362C79DEE66}" type="presParOf" srcId="{BAE76EFD-54D6-4F7C-A74F-14046D50D943}" destId="{BB19031A-9DA7-40F1-8E23-24EA0D3BCA6E}" srcOrd="7" destOrd="0" presId="urn:microsoft.com/office/officeart/2005/8/layout/list1"/>
    <dgm:cxn modelId="{B5EF6D80-A9C4-45B8-9D03-4896716DB938}" type="presParOf" srcId="{BAE76EFD-54D6-4F7C-A74F-14046D50D943}" destId="{277CC913-C59D-4B42-9DE6-265CA0750021}" srcOrd="8" destOrd="0" presId="urn:microsoft.com/office/officeart/2005/8/layout/list1"/>
    <dgm:cxn modelId="{425E8F4B-3AFE-41BF-A5C0-7C2CA06C9E92}" type="presParOf" srcId="{277CC913-C59D-4B42-9DE6-265CA0750021}" destId="{298CFE66-4A61-46BA-B718-8FE75A9245A5}" srcOrd="0" destOrd="0" presId="urn:microsoft.com/office/officeart/2005/8/layout/list1"/>
    <dgm:cxn modelId="{138A666A-95FA-4293-8E79-21EF0B68A5B6}" type="presParOf" srcId="{277CC913-C59D-4B42-9DE6-265CA0750021}" destId="{48DCBB4D-C8DE-478A-99A0-AEA40FDF3BE1}" srcOrd="1" destOrd="0" presId="urn:microsoft.com/office/officeart/2005/8/layout/list1"/>
    <dgm:cxn modelId="{63462847-8CFF-4267-B435-B82C8A873245}" type="presParOf" srcId="{BAE76EFD-54D6-4F7C-A74F-14046D50D943}" destId="{E509944E-45BA-4103-8465-DC97DB98801A}" srcOrd="9" destOrd="0" presId="urn:microsoft.com/office/officeart/2005/8/layout/list1"/>
    <dgm:cxn modelId="{3517455B-4535-4405-A40D-B10A7CA4AA3F}" type="presParOf" srcId="{BAE76EFD-54D6-4F7C-A74F-14046D50D943}" destId="{859DE5B3-591B-48B8-9380-8B43833A55F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42100C-03C5-4FE6-B4AA-A50E88D2C642}" type="doc">
      <dgm:prSet loTypeId="urn:microsoft.com/office/officeart/2005/8/layout/cycle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5B9BF7E9-7BA9-4F0A-821B-7B33E8DCAFC0}">
      <dgm:prSet phldrT="[Texto]" custT="1"/>
      <dgm:spPr/>
      <dgm:t>
        <a:bodyPr/>
        <a:lstStyle/>
        <a:p>
          <a:r>
            <a:rPr lang="es-ES" sz="2800" dirty="0" smtClean="0"/>
            <a:t>Evidencia científica</a:t>
          </a:r>
          <a:endParaRPr lang="es-ES_tradnl" sz="2800" dirty="0"/>
        </a:p>
      </dgm:t>
    </dgm:pt>
    <dgm:pt modelId="{EC2B2A8E-849B-4E51-AE65-F0C7BDB88F51}" type="parTrans" cxnId="{97F98920-375A-4C95-A3A9-63BBB5C52A57}">
      <dgm:prSet/>
      <dgm:spPr/>
      <dgm:t>
        <a:bodyPr/>
        <a:lstStyle/>
        <a:p>
          <a:endParaRPr lang="es-ES_tradnl" sz="3200"/>
        </a:p>
      </dgm:t>
    </dgm:pt>
    <dgm:pt modelId="{4C6F9A6F-4BC5-405D-8734-372D0D4FB8C6}" type="sibTrans" cxnId="{97F98920-375A-4C95-A3A9-63BBB5C52A57}">
      <dgm:prSet/>
      <dgm:spPr/>
      <dgm:t>
        <a:bodyPr/>
        <a:lstStyle/>
        <a:p>
          <a:endParaRPr lang="es-ES_tradnl" sz="3200"/>
        </a:p>
      </dgm:t>
    </dgm:pt>
    <dgm:pt modelId="{CE369346-C8EB-4F7B-BE28-2E0AF87691F6}">
      <dgm:prSet phldrT="[Texto]" custT="1"/>
      <dgm:spPr/>
      <dgm:t>
        <a:bodyPr/>
        <a:lstStyle/>
        <a:p>
          <a:r>
            <a:rPr lang="es-ES" sz="2800" dirty="0" smtClean="0"/>
            <a:t>Inmunosupresores</a:t>
          </a:r>
          <a:endParaRPr lang="es-ES_tradnl" sz="2800" dirty="0"/>
        </a:p>
      </dgm:t>
    </dgm:pt>
    <dgm:pt modelId="{66A1A3A8-CCD0-4F30-9B61-AD85A63F682F}" type="parTrans" cxnId="{62D64ADD-B3EF-4936-9FA1-CBA107686DA6}">
      <dgm:prSet/>
      <dgm:spPr/>
      <dgm:t>
        <a:bodyPr/>
        <a:lstStyle/>
        <a:p>
          <a:endParaRPr lang="es-ES_tradnl" sz="3200"/>
        </a:p>
      </dgm:t>
    </dgm:pt>
    <dgm:pt modelId="{7D961623-3156-482C-914F-54B85C4458A3}" type="sibTrans" cxnId="{62D64ADD-B3EF-4936-9FA1-CBA107686DA6}">
      <dgm:prSet/>
      <dgm:spPr/>
      <dgm:t>
        <a:bodyPr/>
        <a:lstStyle/>
        <a:p>
          <a:endParaRPr lang="es-ES_tradnl" sz="3200"/>
        </a:p>
      </dgm:t>
    </dgm:pt>
    <dgm:pt modelId="{BBFF64F6-0608-47F6-A90A-A76616BE7D4B}">
      <dgm:prSet phldrT="[Texto]" custT="1"/>
      <dgm:spPr/>
      <dgm:t>
        <a:bodyPr/>
        <a:lstStyle/>
        <a:p>
          <a:r>
            <a:rPr lang="es-ES" sz="2800" dirty="0" smtClean="0"/>
            <a:t>Infecciones</a:t>
          </a:r>
          <a:endParaRPr lang="es-ES_tradnl" sz="2800" dirty="0"/>
        </a:p>
      </dgm:t>
    </dgm:pt>
    <dgm:pt modelId="{97CD44CE-255F-4F43-9072-EF9F5C4797E8}" type="parTrans" cxnId="{2BFEA635-E487-40B4-A976-7B63209A11A0}">
      <dgm:prSet/>
      <dgm:spPr/>
      <dgm:t>
        <a:bodyPr/>
        <a:lstStyle/>
        <a:p>
          <a:endParaRPr lang="es-ES_tradnl" sz="3200"/>
        </a:p>
      </dgm:t>
    </dgm:pt>
    <dgm:pt modelId="{B85A4FD4-EF0A-4A23-A1F0-B4CF5B447B85}" type="sibTrans" cxnId="{2BFEA635-E487-40B4-A976-7B63209A11A0}">
      <dgm:prSet/>
      <dgm:spPr/>
      <dgm:t>
        <a:bodyPr/>
        <a:lstStyle/>
        <a:p>
          <a:endParaRPr lang="es-ES_tradnl" sz="3200"/>
        </a:p>
      </dgm:t>
    </dgm:pt>
    <dgm:pt modelId="{1C77EDFB-CD19-44C7-BA42-C6A579A3A1EA}">
      <dgm:prSet phldrT="[Texto]" custT="1"/>
      <dgm:spPr/>
      <dgm:t>
        <a:bodyPr/>
        <a:lstStyle/>
        <a:p>
          <a:r>
            <a:rPr lang="es-ES" sz="2800" dirty="0" smtClean="0"/>
            <a:t>Abordaje multidisciplinar</a:t>
          </a:r>
          <a:endParaRPr lang="es-ES_tradnl" sz="2800" dirty="0"/>
        </a:p>
      </dgm:t>
    </dgm:pt>
    <dgm:pt modelId="{DAE77D78-534C-405C-AA4C-896ACF53B6F5}" type="parTrans" cxnId="{D5DED2B0-516B-4F57-98EC-AB925E909161}">
      <dgm:prSet/>
      <dgm:spPr/>
      <dgm:t>
        <a:bodyPr/>
        <a:lstStyle/>
        <a:p>
          <a:endParaRPr lang="es-ES_tradnl" sz="3200"/>
        </a:p>
      </dgm:t>
    </dgm:pt>
    <dgm:pt modelId="{1860A09C-5275-4459-BC12-CD38AE830EFF}" type="sibTrans" cxnId="{D5DED2B0-516B-4F57-98EC-AB925E909161}">
      <dgm:prSet/>
      <dgm:spPr/>
      <dgm:t>
        <a:bodyPr/>
        <a:lstStyle/>
        <a:p>
          <a:endParaRPr lang="es-ES_tradnl" sz="3200"/>
        </a:p>
      </dgm:t>
    </dgm:pt>
    <dgm:pt modelId="{812C3B1B-72F9-4038-BA82-38A5BC2F5320}" type="pres">
      <dgm:prSet presAssocID="{F542100C-03C5-4FE6-B4AA-A50E88D2C6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FF44BBF-E09D-48FC-BC67-59F1447273FA}" type="pres">
      <dgm:prSet presAssocID="{5B9BF7E9-7BA9-4F0A-821B-7B33E8DCAFC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C731C7-88F8-4E1D-A098-E5B4619A26AE}" type="pres">
      <dgm:prSet presAssocID="{5B9BF7E9-7BA9-4F0A-821B-7B33E8DCAFC0}" presName="spNode" presStyleCnt="0"/>
      <dgm:spPr/>
    </dgm:pt>
    <dgm:pt modelId="{BA54CBD8-75FD-4297-B915-972C097146D3}" type="pres">
      <dgm:prSet presAssocID="{4C6F9A6F-4BC5-405D-8734-372D0D4FB8C6}" presName="sibTrans" presStyleLbl="sibTrans1D1" presStyleIdx="0" presStyleCnt="4"/>
      <dgm:spPr/>
      <dgm:t>
        <a:bodyPr/>
        <a:lstStyle/>
        <a:p>
          <a:endParaRPr lang="es-ES_tradnl"/>
        </a:p>
      </dgm:t>
    </dgm:pt>
    <dgm:pt modelId="{C9A0416E-936B-4159-A066-EA45EEA73EB9}" type="pres">
      <dgm:prSet presAssocID="{CE369346-C8EB-4F7B-BE28-2E0AF87691F6}" presName="node" presStyleLbl="node1" presStyleIdx="1" presStyleCnt="4" custScaleX="16084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8438236-A077-4C8D-9A22-2212406440FD}" type="pres">
      <dgm:prSet presAssocID="{CE369346-C8EB-4F7B-BE28-2E0AF87691F6}" presName="spNode" presStyleCnt="0"/>
      <dgm:spPr/>
    </dgm:pt>
    <dgm:pt modelId="{93BA4E71-B20D-41FC-B8BA-D67C6A673C90}" type="pres">
      <dgm:prSet presAssocID="{7D961623-3156-482C-914F-54B85C4458A3}" presName="sibTrans" presStyleLbl="sibTrans1D1" presStyleIdx="1" presStyleCnt="4"/>
      <dgm:spPr/>
      <dgm:t>
        <a:bodyPr/>
        <a:lstStyle/>
        <a:p>
          <a:endParaRPr lang="es-ES_tradnl"/>
        </a:p>
      </dgm:t>
    </dgm:pt>
    <dgm:pt modelId="{062790B4-F664-4E5D-860A-1286164B183F}" type="pres">
      <dgm:prSet presAssocID="{BBFF64F6-0608-47F6-A90A-A76616BE7D4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6788878-D6FC-4A57-AF8C-BDDCFDE4F84B}" type="pres">
      <dgm:prSet presAssocID="{BBFF64F6-0608-47F6-A90A-A76616BE7D4B}" presName="spNode" presStyleCnt="0"/>
      <dgm:spPr/>
    </dgm:pt>
    <dgm:pt modelId="{DA2DA7F9-D19C-4E34-A181-89FE49FCFE16}" type="pres">
      <dgm:prSet presAssocID="{B85A4FD4-EF0A-4A23-A1F0-B4CF5B447B85}" presName="sibTrans" presStyleLbl="sibTrans1D1" presStyleIdx="2" presStyleCnt="4"/>
      <dgm:spPr/>
      <dgm:t>
        <a:bodyPr/>
        <a:lstStyle/>
        <a:p>
          <a:endParaRPr lang="es-ES_tradnl"/>
        </a:p>
      </dgm:t>
    </dgm:pt>
    <dgm:pt modelId="{A4AB7EBF-8873-49D6-B0C7-15928ACC2C5E}" type="pres">
      <dgm:prSet presAssocID="{1C77EDFB-CD19-44C7-BA42-C6A579A3A1EA}" presName="node" presStyleLbl="node1" presStyleIdx="3" presStyleCnt="4" custScaleX="1387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5581F3-7D29-4714-87B4-592C72E2A671}" type="pres">
      <dgm:prSet presAssocID="{1C77EDFB-CD19-44C7-BA42-C6A579A3A1EA}" presName="spNode" presStyleCnt="0"/>
      <dgm:spPr/>
    </dgm:pt>
    <dgm:pt modelId="{3E1431DF-A553-4B50-872E-2D1A7D60A2AD}" type="pres">
      <dgm:prSet presAssocID="{1860A09C-5275-4459-BC12-CD38AE830EFF}" presName="sibTrans" presStyleLbl="sibTrans1D1" presStyleIdx="3" presStyleCnt="4"/>
      <dgm:spPr/>
      <dgm:t>
        <a:bodyPr/>
        <a:lstStyle/>
        <a:p>
          <a:endParaRPr lang="es-ES_tradnl"/>
        </a:p>
      </dgm:t>
    </dgm:pt>
  </dgm:ptLst>
  <dgm:cxnLst>
    <dgm:cxn modelId="{BBAEEE94-B90F-422A-BED4-DAEF1E369FEC}" type="presOf" srcId="{CE369346-C8EB-4F7B-BE28-2E0AF87691F6}" destId="{C9A0416E-936B-4159-A066-EA45EEA73EB9}" srcOrd="0" destOrd="0" presId="urn:microsoft.com/office/officeart/2005/8/layout/cycle6"/>
    <dgm:cxn modelId="{2BFEA635-E487-40B4-A976-7B63209A11A0}" srcId="{F542100C-03C5-4FE6-B4AA-A50E88D2C642}" destId="{BBFF64F6-0608-47F6-A90A-A76616BE7D4B}" srcOrd="2" destOrd="0" parTransId="{97CD44CE-255F-4F43-9072-EF9F5C4797E8}" sibTransId="{B85A4FD4-EF0A-4A23-A1F0-B4CF5B447B85}"/>
    <dgm:cxn modelId="{D5DED2B0-516B-4F57-98EC-AB925E909161}" srcId="{F542100C-03C5-4FE6-B4AA-A50E88D2C642}" destId="{1C77EDFB-CD19-44C7-BA42-C6A579A3A1EA}" srcOrd="3" destOrd="0" parTransId="{DAE77D78-534C-405C-AA4C-896ACF53B6F5}" sibTransId="{1860A09C-5275-4459-BC12-CD38AE830EFF}"/>
    <dgm:cxn modelId="{C0A16030-BDFE-4444-8465-14782B1F7059}" type="presOf" srcId="{4C6F9A6F-4BC5-405D-8734-372D0D4FB8C6}" destId="{BA54CBD8-75FD-4297-B915-972C097146D3}" srcOrd="0" destOrd="0" presId="urn:microsoft.com/office/officeart/2005/8/layout/cycle6"/>
    <dgm:cxn modelId="{C2FD99AF-0230-434D-AF6F-61E29B80237F}" type="presOf" srcId="{B85A4FD4-EF0A-4A23-A1F0-B4CF5B447B85}" destId="{DA2DA7F9-D19C-4E34-A181-89FE49FCFE16}" srcOrd="0" destOrd="0" presId="urn:microsoft.com/office/officeart/2005/8/layout/cycle6"/>
    <dgm:cxn modelId="{16988545-EB01-46AB-8D9D-11123A3B557B}" type="presOf" srcId="{BBFF64F6-0608-47F6-A90A-A76616BE7D4B}" destId="{062790B4-F664-4E5D-860A-1286164B183F}" srcOrd="0" destOrd="0" presId="urn:microsoft.com/office/officeart/2005/8/layout/cycle6"/>
    <dgm:cxn modelId="{97F98920-375A-4C95-A3A9-63BBB5C52A57}" srcId="{F542100C-03C5-4FE6-B4AA-A50E88D2C642}" destId="{5B9BF7E9-7BA9-4F0A-821B-7B33E8DCAFC0}" srcOrd="0" destOrd="0" parTransId="{EC2B2A8E-849B-4E51-AE65-F0C7BDB88F51}" sibTransId="{4C6F9A6F-4BC5-405D-8734-372D0D4FB8C6}"/>
    <dgm:cxn modelId="{0C07EE96-578F-430F-8F4C-DF1406B53120}" type="presOf" srcId="{1C77EDFB-CD19-44C7-BA42-C6A579A3A1EA}" destId="{A4AB7EBF-8873-49D6-B0C7-15928ACC2C5E}" srcOrd="0" destOrd="0" presId="urn:microsoft.com/office/officeart/2005/8/layout/cycle6"/>
    <dgm:cxn modelId="{C5D778F5-84B0-416A-AC1E-78DABD8F89B1}" type="presOf" srcId="{5B9BF7E9-7BA9-4F0A-821B-7B33E8DCAFC0}" destId="{2FF44BBF-E09D-48FC-BC67-59F1447273FA}" srcOrd="0" destOrd="0" presId="urn:microsoft.com/office/officeart/2005/8/layout/cycle6"/>
    <dgm:cxn modelId="{62D64ADD-B3EF-4936-9FA1-CBA107686DA6}" srcId="{F542100C-03C5-4FE6-B4AA-A50E88D2C642}" destId="{CE369346-C8EB-4F7B-BE28-2E0AF87691F6}" srcOrd="1" destOrd="0" parTransId="{66A1A3A8-CCD0-4F30-9B61-AD85A63F682F}" sibTransId="{7D961623-3156-482C-914F-54B85C4458A3}"/>
    <dgm:cxn modelId="{F8F79586-792A-4AF8-94E4-E11F5E4635E8}" type="presOf" srcId="{1860A09C-5275-4459-BC12-CD38AE830EFF}" destId="{3E1431DF-A553-4B50-872E-2D1A7D60A2AD}" srcOrd="0" destOrd="0" presId="urn:microsoft.com/office/officeart/2005/8/layout/cycle6"/>
    <dgm:cxn modelId="{7B561B3D-88C5-4DC0-AD29-7E7D8D06991D}" type="presOf" srcId="{7D961623-3156-482C-914F-54B85C4458A3}" destId="{93BA4E71-B20D-41FC-B8BA-D67C6A673C90}" srcOrd="0" destOrd="0" presId="urn:microsoft.com/office/officeart/2005/8/layout/cycle6"/>
    <dgm:cxn modelId="{0C553D55-8ADA-40A6-A66D-B58786E994B2}" type="presOf" srcId="{F542100C-03C5-4FE6-B4AA-A50E88D2C642}" destId="{812C3B1B-72F9-4038-BA82-38A5BC2F5320}" srcOrd="0" destOrd="0" presId="urn:microsoft.com/office/officeart/2005/8/layout/cycle6"/>
    <dgm:cxn modelId="{B370D4CD-F519-4E3D-929F-242C5717A3C4}" type="presParOf" srcId="{812C3B1B-72F9-4038-BA82-38A5BC2F5320}" destId="{2FF44BBF-E09D-48FC-BC67-59F1447273FA}" srcOrd="0" destOrd="0" presId="urn:microsoft.com/office/officeart/2005/8/layout/cycle6"/>
    <dgm:cxn modelId="{1D17438F-DDF1-460D-BA77-BFFBAE1B71B9}" type="presParOf" srcId="{812C3B1B-72F9-4038-BA82-38A5BC2F5320}" destId="{78C731C7-88F8-4E1D-A098-E5B4619A26AE}" srcOrd="1" destOrd="0" presId="urn:microsoft.com/office/officeart/2005/8/layout/cycle6"/>
    <dgm:cxn modelId="{D6A71FA0-8E01-45B2-B618-D6CCD5C9233E}" type="presParOf" srcId="{812C3B1B-72F9-4038-BA82-38A5BC2F5320}" destId="{BA54CBD8-75FD-4297-B915-972C097146D3}" srcOrd="2" destOrd="0" presId="urn:microsoft.com/office/officeart/2005/8/layout/cycle6"/>
    <dgm:cxn modelId="{551725D1-9332-4660-AEE5-E0F0B4D9C080}" type="presParOf" srcId="{812C3B1B-72F9-4038-BA82-38A5BC2F5320}" destId="{C9A0416E-936B-4159-A066-EA45EEA73EB9}" srcOrd="3" destOrd="0" presId="urn:microsoft.com/office/officeart/2005/8/layout/cycle6"/>
    <dgm:cxn modelId="{55F3B10E-80EB-4108-AB85-8C0F156D031F}" type="presParOf" srcId="{812C3B1B-72F9-4038-BA82-38A5BC2F5320}" destId="{78438236-A077-4C8D-9A22-2212406440FD}" srcOrd="4" destOrd="0" presId="urn:microsoft.com/office/officeart/2005/8/layout/cycle6"/>
    <dgm:cxn modelId="{17971B15-8DE0-4108-92E2-F632D9462B1D}" type="presParOf" srcId="{812C3B1B-72F9-4038-BA82-38A5BC2F5320}" destId="{93BA4E71-B20D-41FC-B8BA-D67C6A673C90}" srcOrd="5" destOrd="0" presId="urn:microsoft.com/office/officeart/2005/8/layout/cycle6"/>
    <dgm:cxn modelId="{B4ED58E9-1068-410E-A427-B2CA9CF115EB}" type="presParOf" srcId="{812C3B1B-72F9-4038-BA82-38A5BC2F5320}" destId="{062790B4-F664-4E5D-860A-1286164B183F}" srcOrd="6" destOrd="0" presId="urn:microsoft.com/office/officeart/2005/8/layout/cycle6"/>
    <dgm:cxn modelId="{098AC124-14BA-453F-9DAF-9ECEAF8D110D}" type="presParOf" srcId="{812C3B1B-72F9-4038-BA82-38A5BC2F5320}" destId="{16788878-D6FC-4A57-AF8C-BDDCFDE4F84B}" srcOrd="7" destOrd="0" presId="urn:microsoft.com/office/officeart/2005/8/layout/cycle6"/>
    <dgm:cxn modelId="{1D820E50-E728-4976-A525-CD8B0FA278E0}" type="presParOf" srcId="{812C3B1B-72F9-4038-BA82-38A5BC2F5320}" destId="{DA2DA7F9-D19C-4E34-A181-89FE49FCFE16}" srcOrd="8" destOrd="0" presId="urn:microsoft.com/office/officeart/2005/8/layout/cycle6"/>
    <dgm:cxn modelId="{2EE5B44C-DA37-4899-B566-95D41B6FC826}" type="presParOf" srcId="{812C3B1B-72F9-4038-BA82-38A5BC2F5320}" destId="{A4AB7EBF-8873-49D6-B0C7-15928ACC2C5E}" srcOrd="9" destOrd="0" presId="urn:microsoft.com/office/officeart/2005/8/layout/cycle6"/>
    <dgm:cxn modelId="{63157973-F1C2-4BA1-9218-F7ECD32F7AFC}" type="presParOf" srcId="{812C3B1B-72F9-4038-BA82-38A5BC2F5320}" destId="{2D5581F3-7D29-4714-87B4-592C72E2A671}" srcOrd="10" destOrd="0" presId="urn:microsoft.com/office/officeart/2005/8/layout/cycle6"/>
    <dgm:cxn modelId="{250DD292-EB6B-496C-A5E0-C14CB8502DAB}" type="presParOf" srcId="{812C3B1B-72F9-4038-BA82-38A5BC2F5320}" destId="{3E1431DF-A553-4B50-872E-2D1A7D60A2AD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900F3-61BB-4EF3-B243-C7790C853F4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3FAD531-059B-4670-B59F-2A9A6B1E756B}">
      <dgm:prSet phldrT="[Texto]"/>
      <dgm:spPr/>
      <dgm:t>
        <a:bodyPr/>
        <a:lstStyle/>
        <a:p>
          <a:r>
            <a:rPr lang="es-ES" dirty="0" smtClean="0"/>
            <a:t>Evolución largo plazo</a:t>
          </a:r>
          <a:endParaRPr lang="es-ES_tradnl" dirty="0"/>
        </a:p>
      </dgm:t>
    </dgm:pt>
    <dgm:pt modelId="{1BDF30E9-3660-498A-BCF0-2666F8BB7797}" type="parTrans" cxnId="{2AABF1BD-4F93-45D4-A4F2-4E2C3E540F68}">
      <dgm:prSet/>
      <dgm:spPr/>
      <dgm:t>
        <a:bodyPr/>
        <a:lstStyle/>
        <a:p>
          <a:endParaRPr lang="es-ES_tradnl"/>
        </a:p>
      </dgm:t>
    </dgm:pt>
    <dgm:pt modelId="{D9619255-A0F5-45BA-B411-6130B4864F19}" type="sibTrans" cxnId="{2AABF1BD-4F93-45D4-A4F2-4E2C3E540F68}">
      <dgm:prSet/>
      <dgm:spPr/>
      <dgm:t>
        <a:bodyPr/>
        <a:lstStyle/>
        <a:p>
          <a:endParaRPr lang="es-ES_tradnl"/>
        </a:p>
      </dgm:t>
    </dgm:pt>
    <dgm:pt modelId="{B276BC10-C239-4D7F-869F-9E6298A6D493}">
      <dgm:prSet phldrT="[Texto]"/>
      <dgm:spPr/>
      <dgm:t>
        <a:bodyPr/>
        <a:lstStyle/>
        <a:p>
          <a:r>
            <a:rPr lang="es-ES" dirty="0" smtClean="0"/>
            <a:t>Nefropatía </a:t>
          </a:r>
          <a:r>
            <a:rPr lang="es-ES" dirty="0" err="1" smtClean="0"/>
            <a:t>lúpica</a:t>
          </a:r>
          <a:endParaRPr lang="es-ES_tradnl" dirty="0"/>
        </a:p>
      </dgm:t>
    </dgm:pt>
    <dgm:pt modelId="{62CC39B7-63C1-45CE-9B8E-66122C02D626}" type="parTrans" cxnId="{2EFA7DDC-6938-40A9-8320-782E1F7C454A}">
      <dgm:prSet/>
      <dgm:spPr/>
      <dgm:t>
        <a:bodyPr/>
        <a:lstStyle/>
        <a:p>
          <a:endParaRPr lang="es-ES_tradnl"/>
        </a:p>
      </dgm:t>
    </dgm:pt>
    <dgm:pt modelId="{0DD033B9-3969-417B-A559-50B15B5C2C81}" type="sibTrans" cxnId="{2EFA7DDC-6938-40A9-8320-782E1F7C454A}">
      <dgm:prSet/>
      <dgm:spPr/>
      <dgm:t>
        <a:bodyPr/>
        <a:lstStyle/>
        <a:p>
          <a:endParaRPr lang="es-ES_tradnl"/>
        </a:p>
      </dgm:t>
    </dgm:pt>
    <dgm:pt modelId="{0106FAB6-3E5E-4800-80B1-AC247DD8FE75}">
      <dgm:prSet phldrT="[Texto]"/>
      <dgm:spPr/>
      <dgm:t>
        <a:bodyPr/>
        <a:lstStyle/>
        <a:p>
          <a:r>
            <a:rPr lang="es-ES" dirty="0" smtClean="0"/>
            <a:t>&lt; 16 años HURS del 2000-2017</a:t>
          </a:r>
          <a:endParaRPr lang="es-ES_tradnl" dirty="0"/>
        </a:p>
      </dgm:t>
    </dgm:pt>
    <dgm:pt modelId="{8BF5E6E2-5399-4575-835E-1FF8352FC6C8}" type="parTrans" cxnId="{CCF5FB3C-F47A-4400-8D5B-351DBB4F88D4}">
      <dgm:prSet/>
      <dgm:spPr/>
      <dgm:t>
        <a:bodyPr/>
        <a:lstStyle/>
        <a:p>
          <a:endParaRPr lang="es-ES_tradnl"/>
        </a:p>
      </dgm:t>
    </dgm:pt>
    <dgm:pt modelId="{224C65A2-BDCB-4CCC-A286-DCF991229C56}" type="sibTrans" cxnId="{CCF5FB3C-F47A-4400-8D5B-351DBB4F88D4}">
      <dgm:prSet/>
      <dgm:spPr/>
      <dgm:t>
        <a:bodyPr/>
        <a:lstStyle/>
        <a:p>
          <a:endParaRPr lang="es-ES_tradnl"/>
        </a:p>
      </dgm:t>
    </dgm:pt>
    <dgm:pt modelId="{390AABAA-1ED7-426A-A26F-A25973D4A160}" type="pres">
      <dgm:prSet presAssocID="{57A900F3-61BB-4EF3-B243-C7790C853F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CFAB1009-283F-4F60-A28D-1B6D5B9667AF}" type="pres">
      <dgm:prSet presAssocID="{D3FAD531-059B-4670-B59F-2A9A6B1E756B}" presName="parentLin" presStyleCnt="0"/>
      <dgm:spPr/>
    </dgm:pt>
    <dgm:pt modelId="{25E92D52-6D7A-4DE7-83BD-8E0358C5D709}" type="pres">
      <dgm:prSet presAssocID="{D3FAD531-059B-4670-B59F-2A9A6B1E756B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48451A16-44AA-4022-8243-1395FBAE0952}" type="pres">
      <dgm:prSet presAssocID="{D3FAD531-059B-4670-B59F-2A9A6B1E75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8D58B42-9F84-45D8-8C1B-77602A565C3D}" type="pres">
      <dgm:prSet presAssocID="{D3FAD531-059B-4670-B59F-2A9A6B1E756B}" presName="negativeSpace" presStyleCnt="0"/>
      <dgm:spPr/>
    </dgm:pt>
    <dgm:pt modelId="{728824DE-B112-46FC-AD46-306D08FD913A}" type="pres">
      <dgm:prSet presAssocID="{D3FAD531-059B-4670-B59F-2A9A6B1E756B}" presName="childText" presStyleLbl="conFgAcc1" presStyleIdx="0" presStyleCnt="3">
        <dgm:presLayoutVars>
          <dgm:bulletEnabled val="1"/>
        </dgm:presLayoutVars>
      </dgm:prSet>
      <dgm:spPr/>
    </dgm:pt>
    <dgm:pt modelId="{3D092531-DCED-4862-B11F-4BD8D33E99DE}" type="pres">
      <dgm:prSet presAssocID="{D9619255-A0F5-45BA-B411-6130B4864F19}" presName="spaceBetweenRectangles" presStyleCnt="0"/>
      <dgm:spPr/>
    </dgm:pt>
    <dgm:pt modelId="{0B310A79-02E4-4A91-B311-5F9CA726347F}" type="pres">
      <dgm:prSet presAssocID="{B276BC10-C239-4D7F-869F-9E6298A6D493}" presName="parentLin" presStyleCnt="0"/>
      <dgm:spPr/>
    </dgm:pt>
    <dgm:pt modelId="{851061D5-5C18-443B-B94D-7C118E5585C6}" type="pres">
      <dgm:prSet presAssocID="{B276BC10-C239-4D7F-869F-9E6298A6D493}" presName="parentLeftMargin" presStyleLbl="node1" presStyleIdx="0" presStyleCnt="3"/>
      <dgm:spPr/>
      <dgm:t>
        <a:bodyPr/>
        <a:lstStyle/>
        <a:p>
          <a:endParaRPr lang="es-ES_tradnl"/>
        </a:p>
      </dgm:t>
    </dgm:pt>
    <dgm:pt modelId="{7C082C78-8BE6-4E3A-A529-45A26AD95920}" type="pres">
      <dgm:prSet presAssocID="{B276BC10-C239-4D7F-869F-9E6298A6D4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4FE17C2D-7428-439C-8BCD-9382A8B8CA88}" type="pres">
      <dgm:prSet presAssocID="{B276BC10-C239-4D7F-869F-9E6298A6D493}" presName="negativeSpace" presStyleCnt="0"/>
      <dgm:spPr/>
    </dgm:pt>
    <dgm:pt modelId="{0C66D0B8-B8C4-4FDF-92A9-45CE4DECF41F}" type="pres">
      <dgm:prSet presAssocID="{B276BC10-C239-4D7F-869F-9E6298A6D493}" presName="childText" presStyleLbl="conFgAcc1" presStyleIdx="1" presStyleCnt="3">
        <dgm:presLayoutVars>
          <dgm:bulletEnabled val="1"/>
        </dgm:presLayoutVars>
      </dgm:prSet>
      <dgm:spPr/>
    </dgm:pt>
    <dgm:pt modelId="{1AC09036-1BA7-4536-A7B6-D52432816409}" type="pres">
      <dgm:prSet presAssocID="{0DD033B9-3969-417B-A559-50B15B5C2C81}" presName="spaceBetweenRectangles" presStyleCnt="0"/>
      <dgm:spPr/>
    </dgm:pt>
    <dgm:pt modelId="{599F0D8C-8CA2-446D-A73B-CC8C543CFFEA}" type="pres">
      <dgm:prSet presAssocID="{0106FAB6-3E5E-4800-80B1-AC247DD8FE75}" presName="parentLin" presStyleCnt="0"/>
      <dgm:spPr/>
    </dgm:pt>
    <dgm:pt modelId="{452F1824-6000-42DE-B322-81BD68A6AA78}" type="pres">
      <dgm:prSet presAssocID="{0106FAB6-3E5E-4800-80B1-AC247DD8FE75}" presName="parentLeftMargin" presStyleLbl="node1" presStyleIdx="1" presStyleCnt="3"/>
      <dgm:spPr/>
      <dgm:t>
        <a:bodyPr/>
        <a:lstStyle/>
        <a:p>
          <a:endParaRPr lang="es-ES_tradnl"/>
        </a:p>
      </dgm:t>
    </dgm:pt>
    <dgm:pt modelId="{9071FA30-E012-45A6-B2C4-A9C6AE7F5BAC}" type="pres">
      <dgm:prSet presAssocID="{0106FAB6-3E5E-4800-80B1-AC247DD8FE7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1025A9C-3F19-4228-87DD-191CE241B213}" type="pres">
      <dgm:prSet presAssocID="{0106FAB6-3E5E-4800-80B1-AC247DD8FE75}" presName="negativeSpace" presStyleCnt="0"/>
      <dgm:spPr/>
    </dgm:pt>
    <dgm:pt modelId="{5DBD55FC-CB01-43D1-A342-AF4A43D06398}" type="pres">
      <dgm:prSet presAssocID="{0106FAB6-3E5E-4800-80B1-AC247DD8FE7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3895C3-3CF0-42A8-A66E-E6D91683534C}" type="presOf" srcId="{D3FAD531-059B-4670-B59F-2A9A6B1E756B}" destId="{48451A16-44AA-4022-8243-1395FBAE0952}" srcOrd="1" destOrd="0" presId="urn:microsoft.com/office/officeart/2005/8/layout/list1"/>
    <dgm:cxn modelId="{E0F87B2E-1CDD-4402-AD10-DE0D62A1ED30}" type="presOf" srcId="{B276BC10-C239-4D7F-869F-9E6298A6D493}" destId="{7C082C78-8BE6-4E3A-A529-45A26AD95920}" srcOrd="1" destOrd="0" presId="urn:microsoft.com/office/officeart/2005/8/layout/list1"/>
    <dgm:cxn modelId="{8940DEA8-E66C-4656-B763-3A80BE015040}" type="presOf" srcId="{57A900F3-61BB-4EF3-B243-C7790C853F49}" destId="{390AABAA-1ED7-426A-A26F-A25973D4A160}" srcOrd="0" destOrd="0" presId="urn:microsoft.com/office/officeart/2005/8/layout/list1"/>
    <dgm:cxn modelId="{06C5A627-CC65-4D0E-AE33-29ABE44E8A9D}" type="presOf" srcId="{0106FAB6-3E5E-4800-80B1-AC247DD8FE75}" destId="{9071FA30-E012-45A6-B2C4-A9C6AE7F5BAC}" srcOrd="1" destOrd="0" presId="urn:microsoft.com/office/officeart/2005/8/layout/list1"/>
    <dgm:cxn modelId="{A76321F0-1EDC-4172-95A8-BFF541BFEE87}" type="presOf" srcId="{D3FAD531-059B-4670-B59F-2A9A6B1E756B}" destId="{25E92D52-6D7A-4DE7-83BD-8E0358C5D709}" srcOrd="0" destOrd="0" presId="urn:microsoft.com/office/officeart/2005/8/layout/list1"/>
    <dgm:cxn modelId="{20C85441-6BB3-4D21-A968-DBF51BE7C1CD}" type="presOf" srcId="{0106FAB6-3E5E-4800-80B1-AC247DD8FE75}" destId="{452F1824-6000-42DE-B322-81BD68A6AA78}" srcOrd="0" destOrd="0" presId="urn:microsoft.com/office/officeart/2005/8/layout/list1"/>
    <dgm:cxn modelId="{CCF5FB3C-F47A-4400-8D5B-351DBB4F88D4}" srcId="{57A900F3-61BB-4EF3-B243-C7790C853F49}" destId="{0106FAB6-3E5E-4800-80B1-AC247DD8FE75}" srcOrd="2" destOrd="0" parTransId="{8BF5E6E2-5399-4575-835E-1FF8352FC6C8}" sibTransId="{224C65A2-BDCB-4CCC-A286-DCF991229C56}"/>
    <dgm:cxn modelId="{2EFA7DDC-6938-40A9-8320-782E1F7C454A}" srcId="{57A900F3-61BB-4EF3-B243-C7790C853F49}" destId="{B276BC10-C239-4D7F-869F-9E6298A6D493}" srcOrd="1" destOrd="0" parTransId="{62CC39B7-63C1-45CE-9B8E-66122C02D626}" sibTransId="{0DD033B9-3969-417B-A559-50B15B5C2C81}"/>
    <dgm:cxn modelId="{A4E3AB78-C802-490C-94D4-166C06B71CD6}" type="presOf" srcId="{B276BC10-C239-4D7F-869F-9E6298A6D493}" destId="{851061D5-5C18-443B-B94D-7C118E5585C6}" srcOrd="0" destOrd="0" presId="urn:microsoft.com/office/officeart/2005/8/layout/list1"/>
    <dgm:cxn modelId="{2AABF1BD-4F93-45D4-A4F2-4E2C3E540F68}" srcId="{57A900F3-61BB-4EF3-B243-C7790C853F49}" destId="{D3FAD531-059B-4670-B59F-2A9A6B1E756B}" srcOrd="0" destOrd="0" parTransId="{1BDF30E9-3660-498A-BCF0-2666F8BB7797}" sibTransId="{D9619255-A0F5-45BA-B411-6130B4864F19}"/>
    <dgm:cxn modelId="{C10ED486-7320-4D30-9B80-EDBDF9270134}" type="presParOf" srcId="{390AABAA-1ED7-426A-A26F-A25973D4A160}" destId="{CFAB1009-283F-4F60-A28D-1B6D5B9667AF}" srcOrd="0" destOrd="0" presId="urn:microsoft.com/office/officeart/2005/8/layout/list1"/>
    <dgm:cxn modelId="{7E0AC6FD-A1C6-4819-9986-58BADDAE6598}" type="presParOf" srcId="{CFAB1009-283F-4F60-A28D-1B6D5B9667AF}" destId="{25E92D52-6D7A-4DE7-83BD-8E0358C5D709}" srcOrd="0" destOrd="0" presId="urn:microsoft.com/office/officeart/2005/8/layout/list1"/>
    <dgm:cxn modelId="{02AB1E60-A63F-4D61-97E0-A26E7CE8A88B}" type="presParOf" srcId="{CFAB1009-283F-4F60-A28D-1B6D5B9667AF}" destId="{48451A16-44AA-4022-8243-1395FBAE0952}" srcOrd="1" destOrd="0" presId="urn:microsoft.com/office/officeart/2005/8/layout/list1"/>
    <dgm:cxn modelId="{5FAC83B5-33D3-41A5-BAC4-56FB9218EA00}" type="presParOf" srcId="{390AABAA-1ED7-426A-A26F-A25973D4A160}" destId="{68D58B42-9F84-45D8-8C1B-77602A565C3D}" srcOrd="1" destOrd="0" presId="urn:microsoft.com/office/officeart/2005/8/layout/list1"/>
    <dgm:cxn modelId="{1CD67169-D7EB-487A-8362-79D580DA4D85}" type="presParOf" srcId="{390AABAA-1ED7-426A-A26F-A25973D4A160}" destId="{728824DE-B112-46FC-AD46-306D08FD913A}" srcOrd="2" destOrd="0" presId="urn:microsoft.com/office/officeart/2005/8/layout/list1"/>
    <dgm:cxn modelId="{FDFCD7E1-2FBF-49A2-8C57-C5E7527187E6}" type="presParOf" srcId="{390AABAA-1ED7-426A-A26F-A25973D4A160}" destId="{3D092531-DCED-4862-B11F-4BD8D33E99DE}" srcOrd="3" destOrd="0" presId="urn:microsoft.com/office/officeart/2005/8/layout/list1"/>
    <dgm:cxn modelId="{64E966CF-3803-492E-AD08-F776C94F4273}" type="presParOf" srcId="{390AABAA-1ED7-426A-A26F-A25973D4A160}" destId="{0B310A79-02E4-4A91-B311-5F9CA726347F}" srcOrd="4" destOrd="0" presId="urn:microsoft.com/office/officeart/2005/8/layout/list1"/>
    <dgm:cxn modelId="{F7C057AF-A57B-4753-854C-5BC94599D7A2}" type="presParOf" srcId="{0B310A79-02E4-4A91-B311-5F9CA726347F}" destId="{851061D5-5C18-443B-B94D-7C118E5585C6}" srcOrd="0" destOrd="0" presId="urn:microsoft.com/office/officeart/2005/8/layout/list1"/>
    <dgm:cxn modelId="{0AA89B96-40F4-4A20-B829-C501EB441C03}" type="presParOf" srcId="{0B310A79-02E4-4A91-B311-5F9CA726347F}" destId="{7C082C78-8BE6-4E3A-A529-45A26AD95920}" srcOrd="1" destOrd="0" presId="urn:microsoft.com/office/officeart/2005/8/layout/list1"/>
    <dgm:cxn modelId="{BD25CC76-1402-4A57-8621-6600BA8EB02B}" type="presParOf" srcId="{390AABAA-1ED7-426A-A26F-A25973D4A160}" destId="{4FE17C2D-7428-439C-8BCD-9382A8B8CA88}" srcOrd="5" destOrd="0" presId="urn:microsoft.com/office/officeart/2005/8/layout/list1"/>
    <dgm:cxn modelId="{F7155AD2-BE10-403A-82B0-8FC6239A1083}" type="presParOf" srcId="{390AABAA-1ED7-426A-A26F-A25973D4A160}" destId="{0C66D0B8-B8C4-4FDF-92A9-45CE4DECF41F}" srcOrd="6" destOrd="0" presId="urn:microsoft.com/office/officeart/2005/8/layout/list1"/>
    <dgm:cxn modelId="{E5028A02-8D33-444D-B98E-F1E40197360C}" type="presParOf" srcId="{390AABAA-1ED7-426A-A26F-A25973D4A160}" destId="{1AC09036-1BA7-4536-A7B6-D52432816409}" srcOrd="7" destOrd="0" presId="urn:microsoft.com/office/officeart/2005/8/layout/list1"/>
    <dgm:cxn modelId="{8B3292D0-6F2D-4C49-8663-A5AA139362F2}" type="presParOf" srcId="{390AABAA-1ED7-426A-A26F-A25973D4A160}" destId="{599F0D8C-8CA2-446D-A73B-CC8C543CFFEA}" srcOrd="8" destOrd="0" presId="urn:microsoft.com/office/officeart/2005/8/layout/list1"/>
    <dgm:cxn modelId="{A4C7D9D0-D3CF-454B-AE36-93A77333490A}" type="presParOf" srcId="{599F0D8C-8CA2-446D-A73B-CC8C543CFFEA}" destId="{452F1824-6000-42DE-B322-81BD68A6AA78}" srcOrd="0" destOrd="0" presId="urn:microsoft.com/office/officeart/2005/8/layout/list1"/>
    <dgm:cxn modelId="{EF620008-9018-4124-825C-81F064754C06}" type="presParOf" srcId="{599F0D8C-8CA2-446D-A73B-CC8C543CFFEA}" destId="{9071FA30-E012-45A6-B2C4-A9C6AE7F5BAC}" srcOrd="1" destOrd="0" presId="urn:microsoft.com/office/officeart/2005/8/layout/list1"/>
    <dgm:cxn modelId="{E28B8712-AA4D-46DD-A75F-279933830C74}" type="presParOf" srcId="{390AABAA-1ED7-426A-A26F-A25973D4A160}" destId="{81025A9C-3F19-4228-87DD-191CE241B213}" srcOrd="9" destOrd="0" presId="urn:microsoft.com/office/officeart/2005/8/layout/list1"/>
    <dgm:cxn modelId="{AB76515C-6C04-4FE9-B89F-62B65A5E68F4}" type="presParOf" srcId="{390AABAA-1ED7-426A-A26F-A25973D4A160}" destId="{5DBD55FC-CB01-43D1-A342-AF4A43D0639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2F4E0-692E-435C-9D51-051C0A615E97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08458751-D8D2-4E2B-8ADE-A8CCB6DE373A}">
      <dgm:prSet phldrT="[Texto]"/>
      <dgm:spPr/>
      <dgm:t>
        <a:bodyPr/>
        <a:lstStyle/>
        <a:p>
          <a:r>
            <a:rPr lang="es-ES" dirty="0" smtClean="0"/>
            <a:t>Consulta multidisciplinar</a:t>
          </a:r>
          <a:endParaRPr lang="es-ES_tradnl" dirty="0"/>
        </a:p>
      </dgm:t>
    </dgm:pt>
    <dgm:pt modelId="{1CAAF30E-E07A-4FF9-928C-9439652B2EE2}" type="parTrans" cxnId="{4092D309-B29F-42EE-96BD-F0EA6F1C7DDE}">
      <dgm:prSet/>
      <dgm:spPr/>
      <dgm:t>
        <a:bodyPr/>
        <a:lstStyle/>
        <a:p>
          <a:endParaRPr lang="es-ES_tradnl"/>
        </a:p>
      </dgm:t>
    </dgm:pt>
    <dgm:pt modelId="{56AA5CAA-485D-45B7-88FE-63867D43440B}" type="sibTrans" cxnId="{4092D309-B29F-42EE-96BD-F0EA6F1C7DDE}">
      <dgm:prSet/>
      <dgm:spPr/>
      <dgm:t>
        <a:bodyPr/>
        <a:lstStyle/>
        <a:p>
          <a:endParaRPr lang="es-ES_tradnl"/>
        </a:p>
      </dgm:t>
    </dgm:pt>
    <dgm:pt modelId="{804A8942-EDFA-453E-8C33-4BFC12C85264}">
      <dgm:prSet phldrT="[Texto]"/>
      <dgm:spPr/>
      <dgm:t>
        <a:bodyPr/>
        <a:lstStyle/>
        <a:p>
          <a:r>
            <a:rPr lang="es-ES" dirty="0" smtClean="0"/>
            <a:t>Estudio retrospectivo</a:t>
          </a:r>
          <a:endParaRPr lang="es-ES_tradnl" dirty="0"/>
        </a:p>
      </dgm:t>
    </dgm:pt>
    <dgm:pt modelId="{03DD8E16-3177-44C9-ACE7-22B0F0A4BE3B}" type="parTrans" cxnId="{377D9899-955E-4931-B14B-EA045027A8E0}">
      <dgm:prSet/>
      <dgm:spPr/>
      <dgm:t>
        <a:bodyPr/>
        <a:lstStyle/>
        <a:p>
          <a:endParaRPr lang="es-ES_tradnl"/>
        </a:p>
      </dgm:t>
    </dgm:pt>
    <dgm:pt modelId="{53EC8189-C6E9-490B-9009-C878A4ED7B6A}" type="sibTrans" cxnId="{377D9899-955E-4931-B14B-EA045027A8E0}">
      <dgm:prSet/>
      <dgm:spPr/>
      <dgm:t>
        <a:bodyPr/>
        <a:lstStyle/>
        <a:p>
          <a:endParaRPr lang="es-ES_tradnl"/>
        </a:p>
      </dgm:t>
    </dgm:pt>
    <dgm:pt modelId="{044B7FB4-6E85-499E-B1B2-CB704F350FFC}">
      <dgm:prSet phldrT="[Texto]"/>
      <dgm:spPr/>
      <dgm:t>
        <a:bodyPr/>
        <a:lstStyle/>
        <a:p>
          <a:r>
            <a:rPr lang="es-ES" dirty="0" smtClean="0"/>
            <a:t>Análisis descriptivo</a:t>
          </a:r>
          <a:endParaRPr lang="es-ES_tradnl" dirty="0"/>
        </a:p>
      </dgm:t>
    </dgm:pt>
    <dgm:pt modelId="{26358384-2B47-4F8A-B523-DE8FBB1F63D5}" type="parTrans" cxnId="{F4FC59F7-1C42-47AE-AA7D-B48777D128B6}">
      <dgm:prSet/>
      <dgm:spPr/>
      <dgm:t>
        <a:bodyPr/>
        <a:lstStyle/>
        <a:p>
          <a:endParaRPr lang="es-ES_tradnl"/>
        </a:p>
      </dgm:t>
    </dgm:pt>
    <dgm:pt modelId="{CBAE6D1A-0543-408B-9703-E0D59B8D22F6}" type="sibTrans" cxnId="{F4FC59F7-1C42-47AE-AA7D-B48777D128B6}">
      <dgm:prSet/>
      <dgm:spPr/>
      <dgm:t>
        <a:bodyPr/>
        <a:lstStyle/>
        <a:p>
          <a:endParaRPr lang="es-ES_tradnl"/>
        </a:p>
      </dgm:t>
    </dgm:pt>
    <dgm:pt modelId="{51CA3876-F73C-4C03-B37B-1815142E49FC}" type="pres">
      <dgm:prSet presAssocID="{8C02F4E0-692E-435C-9D51-051C0A615E97}" presName="Name0" presStyleCnt="0">
        <dgm:presLayoutVars>
          <dgm:dir/>
          <dgm:resizeHandles val="exact"/>
        </dgm:presLayoutVars>
      </dgm:prSet>
      <dgm:spPr/>
    </dgm:pt>
    <dgm:pt modelId="{19AE1B59-ED44-42BB-A5A4-2F4394D6626E}" type="pres">
      <dgm:prSet presAssocID="{8C02F4E0-692E-435C-9D51-051C0A615E97}" presName="fgShape" presStyleLbl="fgShp" presStyleIdx="0" presStyleCnt="1"/>
      <dgm:spPr/>
    </dgm:pt>
    <dgm:pt modelId="{AF080B1C-36BC-495E-8ADE-228F37AF3237}" type="pres">
      <dgm:prSet presAssocID="{8C02F4E0-692E-435C-9D51-051C0A615E97}" presName="linComp" presStyleCnt="0"/>
      <dgm:spPr/>
    </dgm:pt>
    <dgm:pt modelId="{789F8A6F-FB51-462C-AA79-B75FD2C1CFE2}" type="pres">
      <dgm:prSet presAssocID="{08458751-D8D2-4E2B-8ADE-A8CCB6DE373A}" presName="compNode" presStyleCnt="0"/>
      <dgm:spPr/>
    </dgm:pt>
    <dgm:pt modelId="{EB4AC599-A091-4BCD-8740-3BD1C24A256E}" type="pres">
      <dgm:prSet presAssocID="{08458751-D8D2-4E2B-8ADE-A8CCB6DE373A}" presName="bkgdShape" presStyleLbl="node1" presStyleIdx="0" presStyleCnt="3"/>
      <dgm:spPr/>
      <dgm:t>
        <a:bodyPr/>
        <a:lstStyle/>
        <a:p>
          <a:endParaRPr lang="es-ES_tradnl"/>
        </a:p>
      </dgm:t>
    </dgm:pt>
    <dgm:pt modelId="{1BDDB90B-7664-4BE2-97B4-FFFC83A5C09B}" type="pres">
      <dgm:prSet presAssocID="{08458751-D8D2-4E2B-8ADE-A8CCB6DE373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AF7308D-00B2-45DE-863F-9B7D83437F73}" type="pres">
      <dgm:prSet presAssocID="{08458751-D8D2-4E2B-8ADE-A8CCB6DE373A}" presName="invisiNode" presStyleLbl="node1" presStyleIdx="0" presStyleCnt="3"/>
      <dgm:spPr/>
    </dgm:pt>
    <dgm:pt modelId="{88ECBB95-8E5D-4555-B0F3-B01D0CD873F7}" type="pres">
      <dgm:prSet presAssocID="{08458751-D8D2-4E2B-8ADE-A8CCB6DE373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E73BB1-14DE-4188-A605-D132D3FA1885}" type="pres">
      <dgm:prSet presAssocID="{56AA5CAA-485D-45B7-88FE-63867D43440B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E782CA1F-A61B-4C9B-B061-8431487F6A57}" type="pres">
      <dgm:prSet presAssocID="{804A8942-EDFA-453E-8C33-4BFC12C85264}" presName="compNode" presStyleCnt="0"/>
      <dgm:spPr/>
    </dgm:pt>
    <dgm:pt modelId="{6C025FBB-6556-4E18-AF60-45ADA7278319}" type="pres">
      <dgm:prSet presAssocID="{804A8942-EDFA-453E-8C33-4BFC12C85264}" presName="bkgdShape" presStyleLbl="node1" presStyleIdx="1" presStyleCnt="3"/>
      <dgm:spPr/>
      <dgm:t>
        <a:bodyPr/>
        <a:lstStyle/>
        <a:p>
          <a:endParaRPr lang="es-ES_tradnl"/>
        </a:p>
      </dgm:t>
    </dgm:pt>
    <dgm:pt modelId="{78249C22-A8EE-46CD-BDE3-F35DB815B8FB}" type="pres">
      <dgm:prSet presAssocID="{804A8942-EDFA-453E-8C33-4BFC12C8526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53B52D-4D88-4F66-B15A-547E5D2B4082}" type="pres">
      <dgm:prSet presAssocID="{804A8942-EDFA-453E-8C33-4BFC12C85264}" presName="invisiNode" presStyleLbl="node1" presStyleIdx="1" presStyleCnt="3"/>
      <dgm:spPr/>
    </dgm:pt>
    <dgm:pt modelId="{81EB70E3-33D5-4796-87D3-C28DD69FBC1F}" type="pres">
      <dgm:prSet presAssocID="{804A8942-EDFA-453E-8C33-4BFC12C8526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88FF93F-F00C-4BDD-8105-CCB83A1B2BAE}" type="pres">
      <dgm:prSet presAssocID="{53EC8189-C6E9-490B-9009-C878A4ED7B6A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E72B8EBB-DE8D-404C-9313-41A59ABAD247}" type="pres">
      <dgm:prSet presAssocID="{044B7FB4-6E85-499E-B1B2-CB704F350FFC}" presName="compNode" presStyleCnt="0"/>
      <dgm:spPr/>
    </dgm:pt>
    <dgm:pt modelId="{1964DD46-F054-4F63-8FFB-CF8318E8D956}" type="pres">
      <dgm:prSet presAssocID="{044B7FB4-6E85-499E-B1B2-CB704F350FFC}" presName="bkgdShape" presStyleLbl="node1" presStyleIdx="2" presStyleCnt="3"/>
      <dgm:spPr/>
      <dgm:t>
        <a:bodyPr/>
        <a:lstStyle/>
        <a:p>
          <a:endParaRPr lang="es-ES_tradnl"/>
        </a:p>
      </dgm:t>
    </dgm:pt>
    <dgm:pt modelId="{ABF28F45-A318-498E-A088-735226F43A38}" type="pres">
      <dgm:prSet presAssocID="{044B7FB4-6E85-499E-B1B2-CB704F350FF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BD1DB3E-A7DA-41A6-8FE7-F4280B390EFB}" type="pres">
      <dgm:prSet presAssocID="{044B7FB4-6E85-499E-B1B2-CB704F350FFC}" presName="invisiNode" presStyleLbl="node1" presStyleIdx="2" presStyleCnt="3"/>
      <dgm:spPr/>
    </dgm:pt>
    <dgm:pt modelId="{E3A8EE59-C3C0-4275-81B0-5164268BA80E}" type="pres">
      <dgm:prSet presAssocID="{044B7FB4-6E85-499E-B1B2-CB704F350FF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77D9899-955E-4931-B14B-EA045027A8E0}" srcId="{8C02F4E0-692E-435C-9D51-051C0A615E97}" destId="{804A8942-EDFA-453E-8C33-4BFC12C85264}" srcOrd="1" destOrd="0" parTransId="{03DD8E16-3177-44C9-ACE7-22B0F0A4BE3B}" sibTransId="{53EC8189-C6E9-490B-9009-C878A4ED7B6A}"/>
    <dgm:cxn modelId="{5C4990FF-C5EA-4B55-A08F-B00D05A120C4}" type="presOf" srcId="{08458751-D8D2-4E2B-8ADE-A8CCB6DE373A}" destId="{1BDDB90B-7664-4BE2-97B4-FFFC83A5C09B}" srcOrd="1" destOrd="0" presId="urn:microsoft.com/office/officeart/2005/8/layout/hList7"/>
    <dgm:cxn modelId="{F3A4630E-F300-4637-B0DE-90A302843069}" type="presOf" srcId="{08458751-D8D2-4E2B-8ADE-A8CCB6DE373A}" destId="{EB4AC599-A091-4BCD-8740-3BD1C24A256E}" srcOrd="0" destOrd="0" presId="urn:microsoft.com/office/officeart/2005/8/layout/hList7"/>
    <dgm:cxn modelId="{71C5C403-FDB3-4A9F-A11C-B67B9B1484BA}" type="presOf" srcId="{044B7FB4-6E85-499E-B1B2-CB704F350FFC}" destId="{1964DD46-F054-4F63-8FFB-CF8318E8D956}" srcOrd="0" destOrd="0" presId="urn:microsoft.com/office/officeart/2005/8/layout/hList7"/>
    <dgm:cxn modelId="{89BA6452-09AC-4EF3-AD42-0271998D13AA}" type="presOf" srcId="{044B7FB4-6E85-499E-B1B2-CB704F350FFC}" destId="{ABF28F45-A318-498E-A088-735226F43A38}" srcOrd="1" destOrd="0" presId="urn:microsoft.com/office/officeart/2005/8/layout/hList7"/>
    <dgm:cxn modelId="{EE99E7FB-BAF3-4C4A-AAE9-231B18CEA4AA}" type="presOf" srcId="{8C02F4E0-692E-435C-9D51-051C0A615E97}" destId="{51CA3876-F73C-4C03-B37B-1815142E49FC}" srcOrd="0" destOrd="0" presId="urn:microsoft.com/office/officeart/2005/8/layout/hList7"/>
    <dgm:cxn modelId="{B8773288-25AA-4133-ADE4-7B3EC46975B4}" type="presOf" srcId="{53EC8189-C6E9-490B-9009-C878A4ED7B6A}" destId="{388FF93F-F00C-4BDD-8105-CCB83A1B2BAE}" srcOrd="0" destOrd="0" presId="urn:microsoft.com/office/officeart/2005/8/layout/hList7"/>
    <dgm:cxn modelId="{F4FC59F7-1C42-47AE-AA7D-B48777D128B6}" srcId="{8C02F4E0-692E-435C-9D51-051C0A615E97}" destId="{044B7FB4-6E85-499E-B1B2-CB704F350FFC}" srcOrd="2" destOrd="0" parTransId="{26358384-2B47-4F8A-B523-DE8FBB1F63D5}" sibTransId="{CBAE6D1A-0543-408B-9703-E0D59B8D22F6}"/>
    <dgm:cxn modelId="{7B89F3D9-00FD-45AB-905E-39C884689B07}" type="presOf" srcId="{804A8942-EDFA-453E-8C33-4BFC12C85264}" destId="{78249C22-A8EE-46CD-BDE3-F35DB815B8FB}" srcOrd="1" destOrd="0" presId="urn:microsoft.com/office/officeart/2005/8/layout/hList7"/>
    <dgm:cxn modelId="{F342E92D-BBBB-4BB4-A1D8-7A81AF8C7283}" type="presOf" srcId="{56AA5CAA-485D-45B7-88FE-63867D43440B}" destId="{ACE73BB1-14DE-4188-A605-D132D3FA1885}" srcOrd="0" destOrd="0" presId="urn:microsoft.com/office/officeart/2005/8/layout/hList7"/>
    <dgm:cxn modelId="{79C91A4F-7041-403E-85B5-3EA481A0D3D4}" type="presOf" srcId="{804A8942-EDFA-453E-8C33-4BFC12C85264}" destId="{6C025FBB-6556-4E18-AF60-45ADA7278319}" srcOrd="0" destOrd="0" presId="urn:microsoft.com/office/officeart/2005/8/layout/hList7"/>
    <dgm:cxn modelId="{4092D309-B29F-42EE-96BD-F0EA6F1C7DDE}" srcId="{8C02F4E0-692E-435C-9D51-051C0A615E97}" destId="{08458751-D8D2-4E2B-8ADE-A8CCB6DE373A}" srcOrd="0" destOrd="0" parTransId="{1CAAF30E-E07A-4FF9-928C-9439652B2EE2}" sibTransId="{56AA5CAA-485D-45B7-88FE-63867D43440B}"/>
    <dgm:cxn modelId="{1F3D9B53-7E57-40FA-931E-2D47E2E0B9F3}" type="presParOf" srcId="{51CA3876-F73C-4C03-B37B-1815142E49FC}" destId="{19AE1B59-ED44-42BB-A5A4-2F4394D6626E}" srcOrd="0" destOrd="0" presId="urn:microsoft.com/office/officeart/2005/8/layout/hList7"/>
    <dgm:cxn modelId="{388BD8B2-54B3-4CC5-BBEF-8A7EC8BC5BBD}" type="presParOf" srcId="{51CA3876-F73C-4C03-B37B-1815142E49FC}" destId="{AF080B1C-36BC-495E-8ADE-228F37AF3237}" srcOrd="1" destOrd="0" presId="urn:microsoft.com/office/officeart/2005/8/layout/hList7"/>
    <dgm:cxn modelId="{1A3D4920-F03F-4951-8E59-7F151C4940CA}" type="presParOf" srcId="{AF080B1C-36BC-495E-8ADE-228F37AF3237}" destId="{789F8A6F-FB51-462C-AA79-B75FD2C1CFE2}" srcOrd="0" destOrd="0" presId="urn:microsoft.com/office/officeart/2005/8/layout/hList7"/>
    <dgm:cxn modelId="{7838CE9D-8048-4D15-A1A4-8093330AB1F7}" type="presParOf" srcId="{789F8A6F-FB51-462C-AA79-B75FD2C1CFE2}" destId="{EB4AC599-A091-4BCD-8740-3BD1C24A256E}" srcOrd="0" destOrd="0" presId="urn:microsoft.com/office/officeart/2005/8/layout/hList7"/>
    <dgm:cxn modelId="{3C905FAD-8648-418B-8D99-63F40CC81479}" type="presParOf" srcId="{789F8A6F-FB51-462C-AA79-B75FD2C1CFE2}" destId="{1BDDB90B-7664-4BE2-97B4-FFFC83A5C09B}" srcOrd="1" destOrd="0" presId="urn:microsoft.com/office/officeart/2005/8/layout/hList7"/>
    <dgm:cxn modelId="{92F276CB-3906-4206-B314-577A470F90F7}" type="presParOf" srcId="{789F8A6F-FB51-462C-AA79-B75FD2C1CFE2}" destId="{1AF7308D-00B2-45DE-863F-9B7D83437F73}" srcOrd="2" destOrd="0" presId="urn:microsoft.com/office/officeart/2005/8/layout/hList7"/>
    <dgm:cxn modelId="{6A04F0CD-0F84-4834-AF7A-C0732F09DC78}" type="presParOf" srcId="{789F8A6F-FB51-462C-AA79-B75FD2C1CFE2}" destId="{88ECBB95-8E5D-4555-B0F3-B01D0CD873F7}" srcOrd="3" destOrd="0" presId="urn:microsoft.com/office/officeart/2005/8/layout/hList7"/>
    <dgm:cxn modelId="{B606A727-BFE1-485B-8909-7EDA7BA59332}" type="presParOf" srcId="{AF080B1C-36BC-495E-8ADE-228F37AF3237}" destId="{ACE73BB1-14DE-4188-A605-D132D3FA1885}" srcOrd="1" destOrd="0" presId="urn:microsoft.com/office/officeart/2005/8/layout/hList7"/>
    <dgm:cxn modelId="{B99C3F6B-23CE-4574-B997-3021DBDA8959}" type="presParOf" srcId="{AF080B1C-36BC-495E-8ADE-228F37AF3237}" destId="{E782CA1F-A61B-4C9B-B061-8431487F6A57}" srcOrd="2" destOrd="0" presId="urn:microsoft.com/office/officeart/2005/8/layout/hList7"/>
    <dgm:cxn modelId="{7BC48F06-46F0-4B84-BF14-59490DC2D61C}" type="presParOf" srcId="{E782CA1F-A61B-4C9B-B061-8431487F6A57}" destId="{6C025FBB-6556-4E18-AF60-45ADA7278319}" srcOrd="0" destOrd="0" presId="urn:microsoft.com/office/officeart/2005/8/layout/hList7"/>
    <dgm:cxn modelId="{202B3A7D-16E6-4F32-9417-94CA6679CAF6}" type="presParOf" srcId="{E782CA1F-A61B-4C9B-B061-8431487F6A57}" destId="{78249C22-A8EE-46CD-BDE3-F35DB815B8FB}" srcOrd="1" destOrd="0" presId="urn:microsoft.com/office/officeart/2005/8/layout/hList7"/>
    <dgm:cxn modelId="{BE003309-B6DB-4F83-964C-AD9E9758FAA3}" type="presParOf" srcId="{E782CA1F-A61B-4C9B-B061-8431487F6A57}" destId="{EA53B52D-4D88-4F66-B15A-547E5D2B4082}" srcOrd="2" destOrd="0" presId="urn:microsoft.com/office/officeart/2005/8/layout/hList7"/>
    <dgm:cxn modelId="{E10573E3-767B-4CD3-850A-56E9DE730C39}" type="presParOf" srcId="{E782CA1F-A61B-4C9B-B061-8431487F6A57}" destId="{81EB70E3-33D5-4796-87D3-C28DD69FBC1F}" srcOrd="3" destOrd="0" presId="urn:microsoft.com/office/officeart/2005/8/layout/hList7"/>
    <dgm:cxn modelId="{DC899CC3-BC94-4828-B264-D26604B0914A}" type="presParOf" srcId="{AF080B1C-36BC-495E-8ADE-228F37AF3237}" destId="{388FF93F-F00C-4BDD-8105-CCB83A1B2BAE}" srcOrd="3" destOrd="0" presId="urn:microsoft.com/office/officeart/2005/8/layout/hList7"/>
    <dgm:cxn modelId="{BCFDD246-5B7A-4C4B-A668-B97A9F953532}" type="presParOf" srcId="{AF080B1C-36BC-495E-8ADE-228F37AF3237}" destId="{E72B8EBB-DE8D-404C-9313-41A59ABAD247}" srcOrd="4" destOrd="0" presId="urn:microsoft.com/office/officeart/2005/8/layout/hList7"/>
    <dgm:cxn modelId="{3737D2E3-0DA2-4F47-9824-1CDE4679CA41}" type="presParOf" srcId="{E72B8EBB-DE8D-404C-9313-41A59ABAD247}" destId="{1964DD46-F054-4F63-8FFB-CF8318E8D956}" srcOrd="0" destOrd="0" presId="urn:microsoft.com/office/officeart/2005/8/layout/hList7"/>
    <dgm:cxn modelId="{297E3D1C-BD42-4F96-BAA9-7EFB5874362E}" type="presParOf" srcId="{E72B8EBB-DE8D-404C-9313-41A59ABAD247}" destId="{ABF28F45-A318-498E-A088-735226F43A38}" srcOrd="1" destOrd="0" presId="urn:microsoft.com/office/officeart/2005/8/layout/hList7"/>
    <dgm:cxn modelId="{EEF2771D-3500-4B83-83C5-320890817F96}" type="presParOf" srcId="{E72B8EBB-DE8D-404C-9313-41A59ABAD247}" destId="{0BD1DB3E-A7DA-41A6-8FE7-F4280B390EFB}" srcOrd="2" destOrd="0" presId="urn:microsoft.com/office/officeart/2005/8/layout/hList7"/>
    <dgm:cxn modelId="{8CF1AEEE-8559-48F8-BAAE-704F6E94380A}" type="presParOf" srcId="{E72B8EBB-DE8D-404C-9313-41A59ABAD247}" destId="{E3A8EE59-C3C0-4275-81B0-5164268BA80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00C661-DEF9-4CCD-8948-A3F7328E95F8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8012141-0DF5-4A2D-B154-899116D0DDD0}">
      <dgm:prSet phldrT="[Texto]"/>
      <dgm:spPr/>
      <dgm:t>
        <a:bodyPr/>
        <a:lstStyle/>
        <a:p>
          <a:r>
            <a:rPr lang="es-ES" dirty="0" smtClean="0"/>
            <a:t>2000-2017</a:t>
          </a:r>
          <a:endParaRPr lang="es-ES_tradnl" dirty="0"/>
        </a:p>
      </dgm:t>
    </dgm:pt>
    <dgm:pt modelId="{7A25FFDF-94A2-41EC-994E-A4189D473681}" type="parTrans" cxnId="{4CDB5B05-5D82-41A1-B076-BCBE3B4D8E2F}">
      <dgm:prSet/>
      <dgm:spPr/>
      <dgm:t>
        <a:bodyPr/>
        <a:lstStyle/>
        <a:p>
          <a:endParaRPr lang="es-ES_tradnl"/>
        </a:p>
      </dgm:t>
    </dgm:pt>
    <dgm:pt modelId="{1E44C2C1-E8BE-4EDC-87B9-B84A26D6442E}" type="sibTrans" cxnId="{4CDB5B05-5D82-41A1-B076-BCBE3B4D8E2F}">
      <dgm:prSet/>
      <dgm:spPr/>
      <dgm:t>
        <a:bodyPr/>
        <a:lstStyle/>
        <a:p>
          <a:endParaRPr lang="es-ES_tradnl"/>
        </a:p>
      </dgm:t>
    </dgm:pt>
    <dgm:pt modelId="{27E79CFE-1A65-4F9B-AE32-EF8D2EA11A4B}">
      <dgm:prSet phldrT="[Texto]"/>
      <dgm:spPr/>
      <dgm:t>
        <a:bodyPr/>
        <a:lstStyle/>
        <a:p>
          <a:r>
            <a:rPr lang="es-ES" dirty="0" smtClean="0"/>
            <a:t>Hospital Universitario Reina Sofía</a:t>
          </a:r>
          <a:endParaRPr lang="es-ES_tradnl" dirty="0"/>
        </a:p>
      </dgm:t>
    </dgm:pt>
    <dgm:pt modelId="{B75CFA1C-BCEE-44CE-B849-13059EA71C08}" type="parTrans" cxnId="{6BBE7BD5-4FDE-420F-9A45-88AFC3A092BB}">
      <dgm:prSet/>
      <dgm:spPr/>
      <dgm:t>
        <a:bodyPr/>
        <a:lstStyle/>
        <a:p>
          <a:endParaRPr lang="es-ES_tradnl"/>
        </a:p>
      </dgm:t>
    </dgm:pt>
    <dgm:pt modelId="{42263003-8014-45F1-8696-698C7D2BC766}" type="sibTrans" cxnId="{6BBE7BD5-4FDE-420F-9A45-88AFC3A092BB}">
      <dgm:prSet/>
      <dgm:spPr/>
      <dgm:t>
        <a:bodyPr/>
        <a:lstStyle/>
        <a:p>
          <a:endParaRPr lang="es-ES_tradnl"/>
        </a:p>
      </dgm:t>
    </dgm:pt>
    <dgm:pt modelId="{02EE449C-7D6D-4002-B508-E8EA1E128CCB}">
      <dgm:prSet phldrT="[Texto]"/>
      <dgm:spPr/>
      <dgm:t>
        <a:bodyPr/>
        <a:lstStyle/>
        <a:p>
          <a:r>
            <a:rPr lang="es-ES" dirty="0" smtClean="0"/>
            <a:t>&lt; 16 años</a:t>
          </a:r>
          <a:endParaRPr lang="es-ES_tradnl" dirty="0"/>
        </a:p>
      </dgm:t>
    </dgm:pt>
    <dgm:pt modelId="{144D1709-9ABE-4A83-A19F-F888C8D01112}" type="parTrans" cxnId="{2008FB0A-6ED0-4375-80B6-697289138F5D}">
      <dgm:prSet/>
      <dgm:spPr/>
      <dgm:t>
        <a:bodyPr/>
        <a:lstStyle/>
        <a:p>
          <a:endParaRPr lang="es-ES_tradnl"/>
        </a:p>
      </dgm:t>
    </dgm:pt>
    <dgm:pt modelId="{9EFFEC4A-BFBE-402A-9857-F8A02F0A6422}" type="sibTrans" cxnId="{2008FB0A-6ED0-4375-80B6-697289138F5D}">
      <dgm:prSet/>
      <dgm:spPr/>
      <dgm:t>
        <a:bodyPr/>
        <a:lstStyle/>
        <a:p>
          <a:endParaRPr lang="es-ES_tradnl"/>
        </a:p>
      </dgm:t>
    </dgm:pt>
    <dgm:pt modelId="{C813B6EF-E97B-4324-9E9D-1050801BA2DB}">
      <dgm:prSet phldrT="[Texto]"/>
      <dgm:spPr/>
      <dgm:t>
        <a:bodyPr/>
        <a:lstStyle/>
        <a:p>
          <a:r>
            <a:rPr lang="es-ES" dirty="0" smtClean="0"/>
            <a:t>LES</a:t>
          </a:r>
          <a:endParaRPr lang="es-ES_tradnl" dirty="0"/>
        </a:p>
      </dgm:t>
    </dgm:pt>
    <dgm:pt modelId="{6CFC6B60-B36A-451C-806E-CC1E943FA99F}" type="parTrans" cxnId="{95A60005-45BE-4942-B7BF-2F8A5F67BFB7}">
      <dgm:prSet/>
      <dgm:spPr/>
      <dgm:t>
        <a:bodyPr/>
        <a:lstStyle/>
        <a:p>
          <a:endParaRPr lang="es-ES_tradnl"/>
        </a:p>
      </dgm:t>
    </dgm:pt>
    <dgm:pt modelId="{97DE6BAE-F845-44AB-9238-AEEA0D145847}" type="sibTrans" cxnId="{95A60005-45BE-4942-B7BF-2F8A5F67BFB7}">
      <dgm:prSet/>
      <dgm:spPr/>
      <dgm:t>
        <a:bodyPr/>
        <a:lstStyle/>
        <a:p>
          <a:endParaRPr lang="es-ES_tradnl"/>
        </a:p>
      </dgm:t>
    </dgm:pt>
    <dgm:pt modelId="{C6CEC9A0-7151-4AB5-8756-1A23E2711378}">
      <dgm:prSet phldrT="[Texto]"/>
      <dgm:spPr/>
      <dgm:t>
        <a:bodyPr/>
        <a:lstStyle/>
        <a:p>
          <a:r>
            <a:rPr lang="es-ES" dirty="0" smtClean="0"/>
            <a:t>Nefropatía </a:t>
          </a:r>
          <a:r>
            <a:rPr lang="es-ES" dirty="0" err="1" smtClean="0"/>
            <a:t>lúpica</a:t>
          </a:r>
          <a:endParaRPr lang="es-ES_tradnl" dirty="0"/>
        </a:p>
      </dgm:t>
    </dgm:pt>
    <dgm:pt modelId="{23717E30-CE81-4C41-A668-A83375B40DA1}" type="parTrans" cxnId="{9A34F49E-4B22-4E39-9DE3-A817BC5EC8E2}">
      <dgm:prSet/>
      <dgm:spPr/>
      <dgm:t>
        <a:bodyPr/>
        <a:lstStyle/>
        <a:p>
          <a:endParaRPr lang="es-ES_tradnl"/>
        </a:p>
      </dgm:t>
    </dgm:pt>
    <dgm:pt modelId="{07272F96-AA73-444F-ABFD-8279640D8AC0}" type="sibTrans" cxnId="{9A34F49E-4B22-4E39-9DE3-A817BC5EC8E2}">
      <dgm:prSet/>
      <dgm:spPr/>
      <dgm:t>
        <a:bodyPr/>
        <a:lstStyle/>
        <a:p>
          <a:endParaRPr lang="es-ES_tradnl"/>
        </a:p>
      </dgm:t>
    </dgm:pt>
    <dgm:pt modelId="{030F76DD-6DB9-47DA-9717-2EBFE6CDF86F}" type="pres">
      <dgm:prSet presAssocID="{CE00C661-DEF9-4CCD-8948-A3F7328E95F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33D6B-3820-4005-90BE-ABC4AAA7E4B3}" type="pres">
      <dgm:prSet presAssocID="{F8012141-0DF5-4A2D-B154-899116D0DDD0}" presName="compNode" presStyleCnt="0"/>
      <dgm:spPr/>
    </dgm:pt>
    <dgm:pt modelId="{ABDA9DFF-957B-4D39-B734-EDB2C0C0563C}" type="pres">
      <dgm:prSet presAssocID="{F8012141-0DF5-4A2D-B154-899116D0DDD0}" presName="aNode" presStyleLbl="bgShp" presStyleIdx="0" presStyleCnt="1"/>
      <dgm:spPr/>
      <dgm:t>
        <a:bodyPr/>
        <a:lstStyle/>
        <a:p>
          <a:endParaRPr lang="es-ES_tradnl"/>
        </a:p>
      </dgm:t>
    </dgm:pt>
    <dgm:pt modelId="{CAAB536A-E108-44E9-A3DF-156C1057610A}" type="pres">
      <dgm:prSet presAssocID="{F8012141-0DF5-4A2D-B154-899116D0DDD0}" presName="textNode" presStyleLbl="bgShp" presStyleIdx="0" presStyleCnt="1"/>
      <dgm:spPr/>
      <dgm:t>
        <a:bodyPr/>
        <a:lstStyle/>
        <a:p>
          <a:endParaRPr lang="es-ES_tradnl"/>
        </a:p>
      </dgm:t>
    </dgm:pt>
    <dgm:pt modelId="{7FF3C31E-0A3B-4887-8DFA-8E3193551720}" type="pres">
      <dgm:prSet presAssocID="{F8012141-0DF5-4A2D-B154-899116D0DDD0}" presName="compChildNode" presStyleCnt="0"/>
      <dgm:spPr/>
    </dgm:pt>
    <dgm:pt modelId="{0DC5E0F6-D538-4727-9FC3-F3186D12DD4D}" type="pres">
      <dgm:prSet presAssocID="{F8012141-0DF5-4A2D-B154-899116D0DDD0}" presName="theInnerList" presStyleCnt="0"/>
      <dgm:spPr/>
    </dgm:pt>
    <dgm:pt modelId="{62C8E7DD-10DA-4EA2-8189-25C8E079F936}" type="pres">
      <dgm:prSet presAssocID="{27E79CFE-1A65-4F9B-AE32-EF8D2EA11A4B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70B30ED-B74F-4B1D-A9D5-7FBCE4DDEDB6}" type="pres">
      <dgm:prSet presAssocID="{27E79CFE-1A65-4F9B-AE32-EF8D2EA11A4B}" presName="aSpace2" presStyleCnt="0"/>
      <dgm:spPr/>
    </dgm:pt>
    <dgm:pt modelId="{4B495640-0C37-4619-967A-FAC9EF37FBB4}" type="pres">
      <dgm:prSet presAssocID="{02EE449C-7D6D-4002-B508-E8EA1E128CC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C6D9988-3CCC-4902-BC0C-DA940D561338}" type="pres">
      <dgm:prSet presAssocID="{02EE449C-7D6D-4002-B508-E8EA1E128CCB}" presName="aSpace2" presStyleCnt="0"/>
      <dgm:spPr/>
    </dgm:pt>
    <dgm:pt modelId="{92AAD13C-F035-4F8F-A442-2C54C6DB8D0F}" type="pres">
      <dgm:prSet presAssocID="{C813B6EF-E97B-4324-9E9D-1050801BA2D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D4F60DF-5876-4C92-8101-E511FAFB6903}" type="pres">
      <dgm:prSet presAssocID="{C813B6EF-E97B-4324-9E9D-1050801BA2DB}" presName="aSpace2" presStyleCnt="0"/>
      <dgm:spPr/>
    </dgm:pt>
    <dgm:pt modelId="{D8F11F54-4CA2-449F-A2F1-1B6F75FBEEDF}" type="pres">
      <dgm:prSet presAssocID="{C6CEC9A0-7151-4AB5-8756-1A23E271137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CDB5B05-5D82-41A1-B076-BCBE3B4D8E2F}" srcId="{CE00C661-DEF9-4CCD-8948-A3F7328E95F8}" destId="{F8012141-0DF5-4A2D-B154-899116D0DDD0}" srcOrd="0" destOrd="0" parTransId="{7A25FFDF-94A2-41EC-994E-A4189D473681}" sibTransId="{1E44C2C1-E8BE-4EDC-87B9-B84A26D6442E}"/>
    <dgm:cxn modelId="{95A60005-45BE-4942-B7BF-2F8A5F67BFB7}" srcId="{F8012141-0DF5-4A2D-B154-899116D0DDD0}" destId="{C813B6EF-E97B-4324-9E9D-1050801BA2DB}" srcOrd="2" destOrd="0" parTransId="{6CFC6B60-B36A-451C-806E-CC1E943FA99F}" sibTransId="{97DE6BAE-F845-44AB-9238-AEEA0D145847}"/>
    <dgm:cxn modelId="{6BBE7BD5-4FDE-420F-9A45-88AFC3A092BB}" srcId="{F8012141-0DF5-4A2D-B154-899116D0DDD0}" destId="{27E79CFE-1A65-4F9B-AE32-EF8D2EA11A4B}" srcOrd="0" destOrd="0" parTransId="{B75CFA1C-BCEE-44CE-B849-13059EA71C08}" sibTransId="{42263003-8014-45F1-8696-698C7D2BC766}"/>
    <dgm:cxn modelId="{213B61B6-47D1-482E-935A-465D96322510}" type="presOf" srcId="{F8012141-0DF5-4A2D-B154-899116D0DDD0}" destId="{CAAB536A-E108-44E9-A3DF-156C1057610A}" srcOrd="1" destOrd="0" presId="urn:microsoft.com/office/officeart/2005/8/layout/lProcess2"/>
    <dgm:cxn modelId="{985294AF-B6E1-4919-AAAA-12898E309A89}" type="presOf" srcId="{C6CEC9A0-7151-4AB5-8756-1A23E2711378}" destId="{D8F11F54-4CA2-449F-A2F1-1B6F75FBEEDF}" srcOrd="0" destOrd="0" presId="urn:microsoft.com/office/officeart/2005/8/layout/lProcess2"/>
    <dgm:cxn modelId="{45A4CD23-F2A9-417E-AA18-EFE4D50746A5}" type="presOf" srcId="{27E79CFE-1A65-4F9B-AE32-EF8D2EA11A4B}" destId="{62C8E7DD-10DA-4EA2-8189-25C8E079F936}" srcOrd="0" destOrd="0" presId="urn:microsoft.com/office/officeart/2005/8/layout/lProcess2"/>
    <dgm:cxn modelId="{AB839675-87AD-4283-9C2C-BEF2862B2D01}" type="presOf" srcId="{C813B6EF-E97B-4324-9E9D-1050801BA2DB}" destId="{92AAD13C-F035-4F8F-A442-2C54C6DB8D0F}" srcOrd="0" destOrd="0" presId="urn:microsoft.com/office/officeart/2005/8/layout/lProcess2"/>
    <dgm:cxn modelId="{3B5F6AAA-70A8-43E7-B4F6-5A080033706A}" type="presOf" srcId="{F8012141-0DF5-4A2D-B154-899116D0DDD0}" destId="{ABDA9DFF-957B-4D39-B734-EDB2C0C0563C}" srcOrd="0" destOrd="0" presId="urn:microsoft.com/office/officeart/2005/8/layout/lProcess2"/>
    <dgm:cxn modelId="{9A34F49E-4B22-4E39-9DE3-A817BC5EC8E2}" srcId="{F8012141-0DF5-4A2D-B154-899116D0DDD0}" destId="{C6CEC9A0-7151-4AB5-8756-1A23E2711378}" srcOrd="3" destOrd="0" parTransId="{23717E30-CE81-4C41-A668-A83375B40DA1}" sibTransId="{07272F96-AA73-444F-ABFD-8279640D8AC0}"/>
    <dgm:cxn modelId="{4753B5EF-0F46-47B1-B8C1-8451E111E43C}" type="presOf" srcId="{CE00C661-DEF9-4CCD-8948-A3F7328E95F8}" destId="{030F76DD-6DB9-47DA-9717-2EBFE6CDF86F}" srcOrd="0" destOrd="0" presId="urn:microsoft.com/office/officeart/2005/8/layout/lProcess2"/>
    <dgm:cxn modelId="{2008FB0A-6ED0-4375-80B6-697289138F5D}" srcId="{F8012141-0DF5-4A2D-B154-899116D0DDD0}" destId="{02EE449C-7D6D-4002-B508-E8EA1E128CCB}" srcOrd="1" destOrd="0" parTransId="{144D1709-9ABE-4A83-A19F-F888C8D01112}" sibTransId="{9EFFEC4A-BFBE-402A-9857-F8A02F0A6422}"/>
    <dgm:cxn modelId="{7384FC21-3CD4-43B3-83CC-FECC8BACC69B}" type="presOf" srcId="{02EE449C-7D6D-4002-B508-E8EA1E128CCB}" destId="{4B495640-0C37-4619-967A-FAC9EF37FBB4}" srcOrd="0" destOrd="0" presId="urn:microsoft.com/office/officeart/2005/8/layout/lProcess2"/>
    <dgm:cxn modelId="{1711A42A-9325-48E6-8523-5BF4CD7A430A}" type="presParOf" srcId="{030F76DD-6DB9-47DA-9717-2EBFE6CDF86F}" destId="{ACD33D6B-3820-4005-90BE-ABC4AAA7E4B3}" srcOrd="0" destOrd="0" presId="urn:microsoft.com/office/officeart/2005/8/layout/lProcess2"/>
    <dgm:cxn modelId="{5BA6CFC4-6531-4F29-9A35-479947FE7ED6}" type="presParOf" srcId="{ACD33D6B-3820-4005-90BE-ABC4AAA7E4B3}" destId="{ABDA9DFF-957B-4D39-B734-EDB2C0C0563C}" srcOrd="0" destOrd="0" presId="urn:microsoft.com/office/officeart/2005/8/layout/lProcess2"/>
    <dgm:cxn modelId="{766FFA8E-7CAE-4195-A374-D37941A60088}" type="presParOf" srcId="{ACD33D6B-3820-4005-90BE-ABC4AAA7E4B3}" destId="{CAAB536A-E108-44E9-A3DF-156C1057610A}" srcOrd="1" destOrd="0" presId="urn:microsoft.com/office/officeart/2005/8/layout/lProcess2"/>
    <dgm:cxn modelId="{94863D64-247A-4ADE-9ED5-E116396E9425}" type="presParOf" srcId="{ACD33D6B-3820-4005-90BE-ABC4AAA7E4B3}" destId="{7FF3C31E-0A3B-4887-8DFA-8E3193551720}" srcOrd="2" destOrd="0" presId="urn:microsoft.com/office/officeart/2005/8/layout/lProcess2"/>
    <dgm:cxn modelId="{68D4BD99-46D3-4395-942E-35B158A79C5B}" type="presParOf" srcId="{7FF3C31E-0A3B-4887-8DFA-8E3193551720}" destId="{0DC5E0F6-D538-4727-9FC3-F3186D12DD4D}" srcOrd="0" destOrd="0" presId="urn:microsoft.com/office/officeart/2005/8/layout/lProcess2"/>
    <dgm:cxn modelId="{E1D4DEE3-F42E-4D55-88F2-8802EF8950BA}" type="presParOf" srcId="{0DC5E0F6-D538-4727-9FC3-F3186D12DD4D}" destId="{62C8E7DD-10DA-4EA2-8189-25C8E079F936}" srcOrd="0" destOrd="0" presId="urn:microsoft.com/office/officeart/2005/8/layout/lProcess2"/>
    <dgm:cxn modelId="{ED4F3280-4356-4D98-9F6C-FFE4BC7D78A4}" type="presParOf" srcId="{0DC5E0F6-D538-4727-9FC3-F3186D12DD4D}" destId="{870B30ED-B74F-4B1D-A9D5-7FBCE4DDEDB6}" srcOrd="1" destOrd="0" presId="urn:microsoft.com/office/officeart/2005/8/layout/lProcess2"/>
    <dgm:cxn modelId="{63019BE9-C1BA-43C1-99A7-42AB0963D3AE}" type="presParOf" srcId="{0DC5E0F6-D538-4727-9FC3-F3186D12DD4D}" destId="{4B495640-0C37-4619-967A-FAC9EF37FBB4}" srcOrd="2" destOrd="0" presId="urn:microsoft.com/office/officeart/2005/8/layout/lProcess2"/>
    <dgm:cxn modelId="{7AD1C874-E2C1-4719-A613-5C533107B87F}" type="presParOf" srcId="{0DC5E0F6-D538-4727-9FC3-F3186D12DD4D}" destId="{6C6D9988-3CCC-4902-BC0C-DA940D561338}" srcOrd="3" destOrd="0" presId="urn:microsoft.com/office/officeart/2005/8/layout/lProcess2"/>
    <dgm:cxn modelId="{2BB3332F-9CCF-4D99-99C6-4D739CACF47E}" type="presParOf" srcId="{0DC5E0F6-D538-4727-9FC3-F3186D12DD4D}" destId="{92AAD13C-F035-4F8F-A442-2C54C6DB8D0F}" srcOrd="4" destOrd="0" presId="urn:microsoft.com/office/officeart/2005/8/layout/lProcess2"/>
    <dgm:cxn modelId="{4A1CD553-0C69-44D4-885E-2C004F11E1D1}" type="presParOf" srcId="{0DC5E0F6-D538-4727-9FC3-F3186D12DD4D}" destId="{8D4F60DF-5876-4C92-8101-E511FAFB6903}" srcOrd="5" destOrd="0" presId="urn:microsoft.com/office/officeart/2005/8/layout/lProcess2"/>
    <dgm:cxn modelId="{260D053B-0586-46A9-B346-63E6A0177121}" type="presParOf" srcId="{0DC5E0F6-D538-4727-9FC3-F3186D12DD4D}" destId="{D8F11F54-4CA2-449F-A2F1-1B6F75FBEED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EFCF0-7FC6-4291-BA20-217D1B87368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205DCF0D-6BE4-47C3-9B67-46AD7FE9F1CD}">
      <dgm:prSet phldrT="[Texto]"/>
      <dgm:spPr/>
      <dgm:t>
        <a:bodyPr/>
        <a:lstStyle/>
        <a:p>
          <a:r>
            <a:rPr lang="es-ES" dirty="0" smtClean="0"/>
            <a:t>Demográficos</a:t>
          </a:r>
          <a:endParaRPr lang="es-ES_tradnl" dirty="0"/>
        </a:p>
      </dgm:t>
    </dgm:pt>
    <dgm:pt modelId="{DD826CC8-9EED-44A4-B245-6B472E4F0A20}" type="parTrans" cxnId="{04DD94EE-B40E-4C80-BA1E-B8C5ADD2246B}">
      <dgm:prSet/>
      <dgm:spPr/>
      <dgm:t>
        <a:bodyPr/>
        <a:lstStyle/>
        <a:p>
          <a:endParaRPr lang="es-ES_tradnl"/>
        </a:p>
      </dgm:t>
    </dgm:pt>
    <dgm:pt modelId="{3BC42152-4147-4637-A5DD-9085AA227CD7}" type="sibTrans" cxnId="{04DD94EE-B40E-4C80-BA1E-B8C5ADD2246B}">
      <dgm:prSet/>
      <dgm:spPr/>
      <dgm:t>
        <a:bodyPr/>
        <a:lstStyle/>
        <a:p>
          <a:endParaRPr lang="es-ES_tradnl"/>
        </a:p>
      </dgm:t>
    </dgm:pt>
    <dgm:pt modelId="{20965A53-4724-45C2-94DA-87AD1CE50805}">
      <dgm:prSet phldrT="[Texto]"/>
      <dgm:spPr/>
      <dgm:t>
        <a:bodyPr/>
        <a:lstStyle/>
        <a:p>
          <a:r>
            <a:rPr lang="es-ES" dirty="0" smtClean="0"/>
            <a:t>Clínicos </a:t>
          </a:r>
        </a:p>
        <a:p>
          <a:r>
            <a:rPr lang="es-ES" dirty="0" smtClean="0"/>
            <a:t>SLEDAI</a:t>
          </a:r>
          <a:endParaRPr lang="es-ES_tradnl" dirty="0"/>
        </a:p>
      </dgm:t>
    </dgm:pt>
    <dgm:pt modelId="{179401B9-63FA-49BE-AD45-4F663F03BEC2}" type="parTrans" cxnId="{B2CA06B5-2171-45B5-801C-EE7EFFEDC0BF}">
      <dgm:prSet/>
      <dgm:spPr/>
      <dgm:t>
        <a:bodyPr/>
        <a:lstStyle/>
        <a:p>
          <a:endParaRPr lang="es-ES_tradnl"/>
        </a:p>
      </dgm:t>
    </dgm:pt>
    <dgm:pt modelId="{0EEED557-C373-478D-AD92-63564CC6C341}" type="sibTrans" cxnId="{B2CA06B5-2171-45B5-801C-EE7EFFEDC0BF}">
      <dgm:prSet/>
      <dgm:spPr/>
      <dgm:t>
        <a:bodyPr/>
        <a:lstStyle/>
        <a:p>
          <a:endParaRPr lang="es-ES_tradnl"/>
        </a:p>
      </dgm:t>
    </dgm:pt>
    <dgm:pt modelId="{F2AC71EC-BB8E-4D9D-B434-49AE85F61D6B}">
      <dgm:prSet phldrT="[Texto]"/>
      <dgm:spPr/>
      <dgm:t>
        <a:bodyPr/>
        <a:lstStyle/>
        <a:p>
          <a:r>
            <a:rPr lang="es-ES" dirty="0" smtClean="0"/>
            <a:t>Biopsia renal</a:t>
          </a:r>
          <a:endParaRPr lang="es-ES_tradnl" dirty="0"/>
        </a:p>
      </dgm:t>
    </dgm:pt>
    <dgm:pt modelId="{F4DB2D3F-F832-4752-8B76-610B7BB9642C}" type="parTrans" cxnId="{B1222691-5182-4AEE-9206-214EB6E52D1B}">
      <dgm:prSet/>
      <dgm:spPr/>
      <dgm:t>
        <a:bodyPr/>
        <a:lstStyle/>
        <a:p>
          <a:endParaRPr lang="es-ES_tradnl"/>
        </a:p>
      </dgm:t>
    </dgm:pt>
    <dgm:pt modelId="{B968A551-0CE2-432A-AF16-0A09FA01323C}" type="sibTrans" cxnId="{B1222691-5182-4AEE-9206-214EB6E52D1B}">
      <dgm:prSet/>
      <dgm:spPr/>
      <dgm:t>
        <a:bodyPr/>
        <a:lstStyle/>
        <a:p>
          <a:endParaRPr lang="es-ES_tradnl"/>
        </a:p>
      </dgm:t>
    </dgm:pt>
    <dgm:pt modelId="{BB13234B-0054-4466-A906-5228515258F3}">
      <dgm:prSet phldrT="[Texto]"/>
      <dgm:spPr/>
      <dgm:t>
        <a:bodyPr/>
        <a:lstStyle/>
        <a:p>
          <a:r>
            <a:rPr lang="es-ES" dirty="0" smtClean="0"/>
            <a:t>Tratamiento inducción mantenimiento coadyuvante</a:t>
          </a:r>
          <a:endParaRPr lang="es-ES_tradnl" dirty="0"/>
        </a:p>
      </dgm:t>
    </dgm:pt>
    <dgm:pt modelId="{A8DB9864-D5EB-4A3C-B917-87CF3FC53F8E}" type="parTrans" cxnId="{E703E68B-6AF4-4D57-A750-374B08B01D0A}">
      <dgm:prSet/>
      <dgm:spPr/>
      <dgm:t>
        <a:bodyPr/>
        <a:lstStyle/>
        <a:p>
          <a:endParaRPr lang="es-ES_tradnl"/>
        </a:p>
      </dgm:t>
    </dgm:pt>
    <dgm:pt modelId="{4E321C7B-EC5B-4D46-AA1F-EBE25890DBAE}" type="sibTrans" cxnId="{E703E68B-6AF4-4D57-A750-374B08B01D0A}">
      <dgm:prSet/>
      <dgm:spPr/>
      <dgm:t>
        <a:bodyPr/>
        <a:lstStyle/>
        <a:p>
          <a:endParaRPr lang="es-ES_tradnl"/>
        </a:p>
      </dgm:t>
    </dgm:pt>
    <dgm:pt modelId="{CA91AC4C-0D3F-4DB7-818E-335BF12B817E}">
      <dgm:prSet phldrT="[Texto]"/>
      <dgm:spPr/>
      <dgm:t>
        <a:bodyPr/>
        <a:lstStyle/>
        <a:p>
          <a:r>
            <a:rPr lang="es-ES" dirty="0" smtClean="0"/>
            <a:t>Evolución</a:t>
          </a:r>
          <a:endParaRPr lang="es-ES_tradnl" dirty="0"/>
        </a:p>
      </dgm:t>
    </dgm:pt>
    <dgm:pt modelId="{43F4D618-E8FB-4905-B990-FF0ACCDF1805}" type="parTrans" cxnId="{88D39785-3C38-41CB-96F0-3FFF0E8C1BE9}">
      <dgm:prSet/>
      <dgm:spPr/>
      <dgm:t>
        <a:bodyPr/>
        <a:lstStyle/>
        <a:p>
          <a:endParaRPr lang="es-ES_tradnl"/>
        </a:p>
      </dgm:t>
    </dgm:pt>
    <dgm:pt modelId="{9AAD8C74-514B-414E-A037-E326287213A0}" type="sibTrans" cxnId="{88D39785-3C38-41CB-96F0-3FFF0E8C1BE9}">
      <dgm:prSet/>
      <dgm:spPr/>
      <dgm:t>
        <a:bodyPr/>
        <a:lstStyle/>
        <a:p>
          <a:endParaRPr lang="es-ES_tradnl"/>
        </a:p>
      </dgm:t>
    </dgm:pt>
    <dgm:pt modelId="{D53A3C45-4FDF-46AD-BAC4-D1C8936C4631}">
      <dgm:prSet phldrT="[Texto]"/>
      <dgm:spPr/>
      <dgm:t>
        <a:bodyPr/>
        <a:lstStyle/>
        <a:p>
          <a:r>
            <a:rPr lang="es-ES" dirty="0" smtClean="0"/>
            <a:t>Analíticos</a:t>
          </a:r>
          <a:endParaRPr lang="es-ES_tradnl" dirty="0"/>
        </a:p>
      </dgm:t>
    </dgm:pt>
    <dgm:pt modelId="{358BD066-219A-4EF0-A7F1-D781E808E389}" type="parTrans" cxnId="{D436C232-B608-45DE-BEB4-C278EA03EAB0}">
      <dgm:prSet/>
      <dgm:spPr/>
      <dgm:t>
        <a:bodyPr/>
        <a:lstStyle/>
        <a:p>
          <a:endParaRPr lang="es-ES_tradnl"/>
        </a:p>
      </dgm:t>
    </dgm:pt>
    <dgm:pt modelId="{5DBD220C-A09D-4DE2-A0A0-1A66ED0F483F}" type="sibTrans" cxnId="{D436C232-B608-45DE-BEB4-C278EA03EAB0}">
      <dgm:prSet/>
      <dgm:spPr/>
      <dgm:t>
        <a:bodyPr/>
        <a:lstStyle/>
        <a:p>
          <a:endParaRPr lang="es-ES_tradnl"/>
        </a:p>
      </dgm:t>
    </dgm:pt>
    <dgm:pt modelId="{E8B49520-AFC6-4F8D-BD67-419F426AD6C0}" type="pres">
      <dgm:prSet presAssocID="{92EEFCF0-7FC6-4291-BA20-217D1B87368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B19A37B-5DF5-47BE-8C8F-4CDF2A24B36A}" type="pres">
      <dgm:prSet presAssocID="{205DCF0D-6BE4-47C3-9B67-46AD7FE9F1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D4896E3-31C6-4624-BA42-160A67D2D1C7}" type="pres">
      <dgm:prSet presAssocID="{3BC42152-4147-4637-A5DD-9085AA227CD7}" presName="sibTrans" presStyleCnt="0"/>
      <dgm:spPr/>
    </dgm:pt>
    <dgm:pt modelId="{5A4A8A44-29A3-4E4F-A093-C4F44EB6D00F}" type="pres">
      <dgm:prSet presAssocID="{20965A53-4724-45C2-94DA-87AD1CE508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BCBE443-4231-4AD2-A0A1-648DDC37BCA1}" type="pres">
      <dgm:prSet presAssocID="{0EEED557-C373-478D-AD92-63564CC6C341}" presName="sibTrans" presStyleCnt="0"/>
      <dgm:spPr/>
    </dgm:pt>
    <dgm:pt modelId="{7EB07D80-8EBC-47E6-9717-DBB354B33813}" type="pres">
      <dgm:prSet presAssocID="{D53A3C45-4FDF-46AD-BAC4-D1C8936C46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E82BFA-83FA-493B-8777-AE1654C71D5C}" type="pres">
      <dgm:prSet presAssocID="{5DBD220C-A09D-4DE2-A0A0-1A66ED0F483F}" presName="sibTrans" presStyleCnt="0"/>
      <dgm:spPr/>
    </dgm:pt>
    <dgm:pt modelId="{97EC2B9A-DAA8-4866-B7BE-7E28893D3E3D}" type="pres">
      <dgm:prSet presAssocID="{F2AC71EC-BB8E-4D9D-B434-49AE85F61D6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59E1B2F-0B6C-4F28-8F19-3E383FD8B535}" type="pres">
      <dgm:prSet presAssocID="{B968A551-0CE2-432A-AF16-0A09FA01323C}" presName="sibTrans" presStyleCnt="0"/>
      <dgm:spPr/>
    </dgm:pt>
    <dgm:pt modelId="{04708EB7-7CB4-4E9A-9E4A-C8E31A95DB38}" type="pres">
      <dgm:prSet presAssocID="{BB13234B-0054-4466-A906-5228515258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50A79F-AC28-4F5A-87CD-69EB77104BA7}" type="pres">
      <dgm:prSet presAssocID="{4E321C7B-EC5B-4D46-AA1F-EBE25890DBAE}" presName="sibTrans" presStyleCnt="0"/>
      <dgm:spPr/>
    </dgm:pt>
    <dgm:pt modelId="{8DA29884-C733-42E5-BD07-6C855CB4731D}" type="pres">
      <dgm:prSet presAssocID="{CA91AC4C-0D3F-4DB7-818E-335BF12B817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0260AB6-8C0C-46FB-A5C7-074868D268E7}" type="presOf" srcId="{F2AC71EC-BB8E-4D9D-B434-49AE85F61D6B}" destId="{97EC2B9A-DAA8-4866-B7BE-7E28893D3E3D}" srcOrd="0" destOrd="0" presId="urn:microsoft.com/office/officeart/2005/8/layout/default"/>
    <dgm:cxn modelId="{DB3A9460-91C1-4972-B015-11A97D02191E}" type="presOf" srcId="{CA91AC4C-0D3F-4DB7-818E-335BF12B817E}" destId="{8DA29884-C733-42E5-BD07-6C855CB4731D}" srcOrd="0" destOrd="0" presId="urn:microsoft.com/office/officeart/2005/8/layout/default"/>
    <dgm:cxn modelId="{B1222691-5182-4AEE-9206-214EB6E52D1B}" srcId="{92EEFCF0-7FC6-4291-BA20-217D1B873683}" destId="{F2AC71EC-BB8E-4D9D-B434-49AE85F61D6B}" srcOrd="3" destOrd="0" parTransId="{F4DB2D3F-F832-4752-8B76-610B7BB9642C}" sibTransId="{B968A551-0CE2-432A-AF16-0A09FA01323C}"/>
    <dgm:cxn modelId="{E703E68B-6AF4-4D57-A750-374B08B01D0A}" srcId="{92EEFCF0-7FC6-4291-BA20-217D1B873683}" destId="{BB13234B-0054-4466-A906-5228515258F3}" srcOrd="4" destOrd="0" parTransId="{A8DB9864-D5EB-4A3C-B917-87CF3FC53F8E}" sibTransId="{4E321C7B-EC5B-4D46-AA1F-EBE25890DBAE}"/>
    <dgm:cxn modelId="{AA9349E3-1AEA-4051-AE2F-5ACF57E04715}" type="presOf" srcId="{D53A3C45-4FDF-46AD-BAC4-D1C8936C4631}" destId="{7EB07D80-8EBC-47E6-9717-DBB354B33813}" srcOrd="0" destOrd="0" presId="urn:microsoft.com/office/officeart/2005/8/layout/default"/>
    <dgm:cxn modelId="{D436C232-B608-45DE-BEB4-C278EA03EAB0}" srcId="{92EEFCF0-7FC6-4291-BA20-217D1B873683}" destId="{D53A3C45-4FDF-46AD-BAC4-D1C8936C4631}" srcOrd="2" destOrd="0" parTransId="{358BD066-219A-4EF0-A7F1-D781E808E389}" sibTransId="{5DBD220C-A09D-4DE2-A0A0-1A66ED0F483F}"/>
    <dgm:cxn modelId="{B2CA06B5-2171-45B5-801C-EE7EFFEDC0BF}" srcId="{92EEFCF0-7FC6-4291-BA20-217D1B873683}" destId="{20965A53-4724-45C2-94DA-87AD1CE50805}" srcOrd="1" destOrd="0" parTransId="{179401B9-63FA-49BE-AD45-4F663F03BEC2}" sibTransId="{0EEED557-C373-478D-AD92-63564CC6C341}"/>
    <dgm:cxn modelId="{88D39785-3C38-41CB-96F0-3FFF0E8C1BE9}" srcId="{92EEFCF0-7FC6-4291-BA20-217D1B873683}" destId="{CA91AC4C-0D3F-4DB7-818E-335BF12B817E}" srcOrd="5" destOrd="0" parTransId="{43F4D618-E8FB-4905-B990-FF0ACCDF1805}" sibTransId="{9AAD8C74-514B-414E-A037-E326287213A0}"/>
    <dgm:cxn modelId="{31B46F91-5F6C-4C8A-9CFC-564C1045F31D}" type="presOf" srcId="{92EEFCF0-7FC6-4291-BA20-217D1B873683}" destId="{E8B49520-AFC6-4F8D-BD67-419F426AD6C0}" srcOrd="0" destOrd="0" presId="urn:microsoft.com/office/officeart/2005/8/layout/default"/>
    <dgm:cxn modelId="{935E11BD-1985-4CFA-8350-33D717A887B7}" type="presOf" srcId="{20965A53-4724-45C2-94DA-87AD1CE50805}" destId="{5A4A8A44-29A3-4E4F-A093-C4F44EB6D00F}" srcOrd="0" destOrd="0" presId="urn:microsoft.com/office/officeart/2005/8/layout/default"/>
    <dgm:cxn modelId="{04DD94EE-B40E-4C80-BA1E-B8C5ADD2246B}" srcId="{92EEFCF0-7FC6-4291-BA20-217D1B873683}" destId="{205DCF0D-6BE4-47C3-9B67-46AD7FE9F1CD}" srcOrd="0" destOrd="0" parTransId="{DD826CC8-9EED-44A4-B245-6B472E4F0A20}" sibTransId="{3BC42152-4147-4637-A5DD-9085AA227CD7}"/>
    <dgm:cxn modelId="{C487C89E-BEC0-499D-8B77-4C9B9822DB0F}" type="presOf" srcId="{BB13234B-0054-4466-A906-5228515258F3}" destId="{04708EB7-7CB4-4E9A-9E4A-C8E31A95DB38}" srcOrd="0" destOrd="0" presId="urn:microsoft.com/office/officeart/2005/8/layout/default"/>
    <dgm:cxn modelId="{B17A4286-9030-4251-AD21-810A131AE293}" type="presOf" srcId="{205DCF0D-6BE4-47C3-9B67-46AD7FE9F1CD}" destId="{8B19A37B-5DF5-47BE-8C8F-4CDF2A24B36A}" srcOrd="0" destOrd="0" presId="urn:microsoft.com/office/officeart/2005/8/layout/default"/>
    <dgm:cxn modelId="{80D31E56-B0A9-46B7-90C8-4822D147B397}" type="presParOf" srcId="{E8B49520-AFC6-4F8D-BD67-419F426AD6C0}" destId="{8B19A37B-5DF5-47BE-8C8F-4CDF2A24B36A}" srcOrd="0" destOrd="0" presId="urn:microsoft.com/office/officeart/2005/8/layout/default"/>
    <dgm:cxn modelId="{DB863DA3-4503-49D2-9439-D20A323CC038}" type="presParOf" srcId="{E8B49520-AFC6-4F8D-BD67-419F426AD6C0}" destId="{6D4896E3-31C6-4624-BA42-160A67D2D1C7}" srcOrd="1" destOrd="0" presId="urn:microsoft.com/office/officeart/2005/8/layout/default"/>
    <dgm:cxn modelId="{C27DC289-D00C-4E70-B377-26EC768F9910}" type="presParOf" srcId="{E8B49520-AFC6-4F8D-BD67-419F426AD6C0}" destId="{5A4A8A44-29A3-4E4F-A093-C4F44EB6D00F}" srcOrd="2" destOrd="0" presId="urn:microsoft.com/office/officeart/2005/8/layout/default"/>
    <dgm:cxn modelId="{76E66A0D-C51B-4A41-B858-CA3E62C38972}" type="presParOf" srcId="{E8B49520-AFC6-4F8D-BD67-419F426AD6C0}" destId="{2BCBE443-4231-4AD2-A0A1-648DDC37BCA1}" srcOrd="3" destOrd="0" presId="urn:microsoft.com/office/officeart/2005/8/layout/default"/>
    <dgm:cxn modelId="{8C81ECD3-CE0F-44DC-8B06-3FC5D3E6904C}" type="presParOf" srcId="{E8B49520-AFC6-4F8D-BD67-419F426AD6C0}" destId="{7EB07D80-8EBC-47E6-9717-DBB354B33813}" srcOrd="4" destOrd="0" presId="urn:microsoft.com/office/officeart/2005/8/layout/default"/>
    <dgm:cxn modelId="{7CA79FD3-6779-4E88-BCB6-5E40174E77EC}" type="presParOf" srcId="{E8B49520-AFC6-4F8D-BD67-419F426AD6C0}" destId="{B4E82BFA-83FA-493B-8777-AE1654C71D5C}" srcOrd="5" destOrd="0" presId="urn:microsoft.com/office/officeart/2005/8/layout/default"/>
    <dgm:cxn modelId="{571572F4-50D2-4960-99AC-7632A6888EFA}" type="presParOf" srcId="{E8B49520-AFC6-4F8D-BD67-419F426AD6C0}" destId="{97EC2B9A-DAA8-4866-B7BE-7E28893D3E3D}" srcOrd="6" destOrd="0" presId="urn:microsoft.com/office/officeart/2005/8/layout/default"/>
    <dgm:cxn modelId="{57BB99AE-C081-4DDB-9687-FCE928733388}" type="presParOf" srcId="{E8B49520-AFC6-4F8D-BD67-419F426AD6C0}" destId="{059E1B2F-0B6C-4F28-8F19-3E383FD8B535}" srcOrd="7" destOrd="0" presId="urn:microsoft.com/office/officeart/2005/8/layout/default"/>
    <dgm:cxn modelId="{6283133E-03D6-4FB5-B176-6562D708D09F}" type="presParOf" srcId="{E8B49520-AFC6-4F8D-BD67-419F426AD6C0}" destId="{04708EB7-7CB4-4E9A-9E4A-C8E31A95DB38}" srcOrd="8" destOrd="0" presId="urn:microsoft.com/office/officeart/2005/8/layout/default"/>
    <dgm:cxn modelId="{0898F3CD-066A-4861-A4DE-78C10EEF4D12}" type="presParOf" srcId="{E8B49520-AFC6-4F8D-BD67-419F426AD6C0}" destId="{B450A79F-AC28-4F5A-87CD-69EB77104BA7}" srcOrd="9" destOrd="0" presId="urn:microsoft.com/office/officeart/2005/8/layout/default"/>
    <dgm:cxn modelId="{A749A04F-44F5-461F-9D54-DD669A00F650}" type="presParOf" srcId="{E8B49520-AFC6-4F8D-BD67-419F426AD6C0}" destId="{8DA29884-C733-42E5-BD07-6C855CB473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96283-F725-4873-8B69-E1966AC46DC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41B642C9-EDA1-44F5-8D3E-E9814008B781}">
      <dgm:prSet phldrT="[Texto]"/>
      <dgm:spPr/>
      <dgm:t>
        <a:bodyPr/>
        <a:lstStyle/>
        <a:p>
          <a:r>
            <a:rPr lang="es-ES" dirty="0" smtClean="0"/>
            <a:t>10 pacientes</a:t>
          </a:r>
          <a:endParaRPr lang="es-ES_tradnl" dirty="0"/>
        </a:p>
      </dgm:t>
    </dgm:pt>
    <dgm:pt modelId="{5B157030-1977-43E6-B24F-108A69079BF2}" type="parTrans" cxnId="{4E438B01-BF05-49D6-B7ED-EE883C1B1CA1}">
      <dgm:prSet/>
      <dgm:spPr/>
      <dgm:t>
        <a:bodyPr/>
        <a:lstStyle/>
        <a:p>
          <a:endParaRPr lang="es-ES_tradnl"/>
        </a:p>
      </dgm:t>
    </dgm:pt>
    <dgm:pt modelId="{74A457E5-4AAF-45F0-95E5-0AB061FFFE8A}" type="sibTrans" cxnId="{4E438B01-BF05-49D6-B7ED-EE883C1B1CA1}">
      <dgm:prSet/>
      <dgm:spPr/>
      <dgm:t>
        <a:bodyPr/>
        <a:lstStyle/>
        <a:p>
          <a:endParaRPr lang="es-ES_tradnl"/>
        </a:p>
      </dgm:t>
    </dgm:pt>
    <dgm:pt modelId="{D5E2DC6B-8C5F-4B11-BFB4-05A6C239680D}">
      <dgm:prSet phldrT="[Texto]"/>
      <dgm:spPr/>
      <dgm:t>
        <a:bodyPr/>
        <a:lstStyle/>
        <a:p>
          <a:r>
            <a:rPr lang="es-ES" dirty="0" smtClean="0"/>
            <a:t>1V/9M</a:t>
          </a:r>
        </a:p>
        <a:p>
          <a:r>
            <a:rPr lang="es-ES" dirty="0" smtClean="0"/>
            <a:t>caucásica</a:t>
          </a:r>
          <a:endParaRPr lang="es-ES_tradnl" dirty="0"/>
        </a:p>
      </dgm:t>
    </dgm:pt>
    <dgm:pt modelId="{B33C2CBD-84D3-4F1B-A40E-14D5E815C0AC}" type="parTrans" cxnId="{C56578EE-26FF-46D6-8C21-B14315F456B3}">
      <dgm:prSet/>
      <dgm:spPr/>
      <dgm:t>
        <a:bodyPr/>
        <a:lstStyle/>
        <a:p>
          <a:endParaRPr lang="es-ES_tradnl"/>
        </a:p>
      </dgm:t>
    </dgm:pt>
    <dgm:pt modelId="{2CCE8DA2-0537-42EE-9072-A7756721CB4C}" type="sibTrans" cxnId="{C56578EE-26FF-46D6-8C21-B14315F456B3}">
      <dgm:prSet/>
      <dgm:spPr/>
      <dgm:t>
        <a:bodyPr/>
        <a:lstStyle/>
        <a:p>
          <a:endParaRPr lang="es-ES_tradnl"/>
        </a:p>
      </dgm:t>
    </dgm:pt>
    <dgm:pt modelId="{26173A99-0110-48D3-BF26-33C961267874}">
      <dgm:prSet phldrT="[Texto]"/>
      <dgm:spPr/>
      <dgm:t>
        <a:bodyPr/>
        <a:lstStyle/>
        <a:p>
          <a:r>
            <a:rPr lang="es-ES" dirty="0" smtClean="0"/>
            <a:t>Edad mediana 12,39años (3,25)</a:t>
          </a:r>
          <a:endParaRPr lang="es-ES_tradnl" dirty="0"/>
        </a:p>
      </dgm:t>
    </dgm:pt>
    <dgm:pt modelId="{04DBE16C-318B-45AE-8EDB-E7048C8813B3}" type="parTrans" cxnId="{85954612-A509-4885-8963-5B03C953712F}">
      <dgm:prSet/>
      <dgm:spPr/>
      <dgm:t>
        <a:bodyPr/>
        <a:lstStyle/>
        <a:p>
          <a:endParaRPr lang="es-ES_tradnl"/>
        </a:p>
      </dgm:t>
    </dgm:pt>
    <dgm:pt modelId="{43F2BA12-A04A-427B-A0AC-F25509A702C3}" type="sibTrans" cxnId="{85954612-A509-4885-8963-5B03C953712F}">
      <dgm:prSet/>
      <dgm:spPr/>
      <dgm:t>
        <a:bodyPr/>
        <a:lstStyle/>
        <a:p>
          <a:endParaRPr lang="es-ES_tradnl"/>
        </a:p>
      </dgm:t>
    </dgm:pt>
    <dgm:pt modelId="{EBF1C941-789C-4CBD-8DA3-0CD6F66EF909}">
      <dgm:prSet phldrT="[Texto]"/>
      <dgm:spPr/>
      <dgm:t>
        <a:bodyPr/>
        <a:lstStyle/>
        <a:p>
          <a:r>
            <a:rPr lang="es-ES" dirty="0" smtClean="0"/>
            <a:t>SLEDAI</a:t>
          </a:r>
          <a:endParaRPr lang="es-ES_tradnl" dirty="0"/>
        </a:p>
      </dgm:t>
    </dgm:pt>
    <dgm:pt modelId="{2CE5BAAC-6740-4F34-9299-A3B568257699}" type="parTrans" cxnId="{1CE00640-0829-4899-ABCB-0CEA6DF29417}">
      <dgm:prSet/>
      <dgm:spPr/>
      <dgm:t>
        <a:bodyPr/>
        <a:lstStyle/>
        <a:p>
          <a:endParaRPr lang="es-ES_tradnl"/>
        </a:p>
      </dgm:t>
    </dgm:pt>
    <dgm:pt modelId="{D3947781-1DD8-4020-97E6-3352B0CDB4B6}" type="sibTrans" cxnId="{1CE00640-0829-4899-ABCB-0CEA6DF29417}">
      <dgm:prSet/>
      <dgm:spPr/>
      <dgm:t>
        <a:bodyPr/>
        <a:lstStyle/>
        <a:p>
          <a:endParaRPr lang="es-ES_tradnl"/>
        </a:p>
      </dgm:t>
    </dgm:pt>
    <dgm:pt modelId="{DDC09626-28AF-4604-A281-69A8D2956CDA}">
      <dgm:prSet phldrT="[Texto]"/>
      <dgm:spPr/>
      <dgm:t>
        <a:bodyPr/>
        <a:lstStyle/>
        <a:p>
          <a:r>
            <a:rPr lang="es-ES" dirty="0" smtClean="0"/>
            <a:t>&gt; 25:  </a:t>
          </a:r>
          <a:r>
            <a:rPr lang="es-ES" b="1" dirty="0" smtClean="0"/>
            <a:t>9</a:t>
          </a:r>
        </a:p>
        <a:p>
          <a:r>
            <a:rPr lang="es-ES" dirty="0" smtClean="0"/>
            <a:t>15-25 </a:t>
          </a:r>
        </a:p>
        <a:p>
          <a:r>
            <a:rPr lang="es-ES" dirty="0" smtClean="0"/>
            <a:t>&lt;15: </a:t>
          </a:r>
          <a:r>
            <a:rPr lang="es-ES" b="1" dirty="0" smtClean="0"/>
            <a:t>1</a:t>
          </a:r>
          <a:endParaRPr lang="es-ES_tradnl" b="1" dirty="0"/>
        </a:p>
      </dgm:t>
    </dgm:pt>
    <dgm:pt modelId="{53C1681F-AA8B-465A-B9EE-94D7E1F11172}" type="parTrans" cxnId="{A9CF8D4B-53DC-42A4-AF53-C93FC1EA74FA}">
      <dgm:prSet/>
      <dgm:spPr/>
      <dgm:t>
        <a:bodyPr/>
        <a:lstStyle/>
        <a:p>
          <a:endParaRPr lang="es-ES_tradnl"/>
        </a:p>
      </dgm:t>
    </dgm:pt>
    <dgm:pt modelId="{E5D98668-4C0D-4A96-B55A-94AAA042642E}" type="sibTrans" cxnId="{A9CF8D4B-53DC-42A4-AF53-C93FC1EA74FA}">
      <dgm:prSet/>
      <dgm:spPr/>
      <dgm:t>
        <a:bodyPr/>
        <a:lstStyle/>
        <a:p>
          <a:endParaRPr lang="es-ES_tradnl"/>
        </a:p>
      </dgm:t>
    </dgm:pt>
    <dgm:pt modelId="{D5C5E9F4-F2B9-42F7-9FC0-D59772CA9B88}">
      <dgm:prSet phldrT="[Texto]"/>
      <dgm:spPr/>
      <dgm:t>
        <a:bodyPr/>
        <a:lstStyle/>
        <a:p>
          <a:r>
            <a:rPr lang="es-ES" dirty="0" smtClean="0"/>
            <a:t>2 L catastróficos</a:t>
          </a:r>
        </a:p>
        <a:p>
          <a:r>
            <a:rPr lang="es-ES" dirty="0" smtClean="0"/>
            <a:t>1 Neurológica </a:t>
          </a:r>
          <a:endParaRPr lang="es-ES_tradnl" dirty="0"/>
        </a:p>
      </dgm:t>
    </dgm:pt>
    <dgm:pt modelId="{35703787-9848-4F4B-A4D5-9738D1271FB3}" type="parTrans" cxnId="{B6DDDF4B-0E0D-4AE6-83B3-FDB7D396F21F}">
      <dgm:prSet/>
      <dgm:spPr/>
      <dgm:t>
        <a:bodyPr/>
        <a:lstStyle/>
        <a:p>
          <a:endParaRPr lang="es-ES_tradnl"/>
        </a:p>
      </dgm:t>
    </dgm:pt>
    <dgm:pt modelId="{6089A4E5-BAE2-4A78-BF51-45D2569FCF49}" type="sibTrans" cxnId="{B6DDDF4B-0E0D-4AE6-83B3-FDB7D396F21F}">
      <dgm:prSet/>
      <dgm:spPr/>
      <dgm:t>
        <a:bodyPr/>
        <a:lstStyle/>
        <a:p>
          <a:endParaRPr lang="es-ES_tradnl"/>
        </a:p>
      </dgm:t>
    </dgm:pt>
    <dgm:pt modelId="{30D9F641-C78D-477A-B865-9C0749095FBE}">
      <dgm:prSet phldrT="[Texto]"/>
      <dgm:spPr/>
      <dgm:t>
        <a:bodyPr/>
        <a:lstStyle/>
        <a:p>
          <a:r>
            <a:rPr lang="es-ES" dirty="0" err="1" smtClean="0"/>
            <a:t>Antifosfolípido</a:t>
          </a:r>
          <a:endParaRPr lang="es-ES_tradnl" dirty="0"/>
        </a:p>
      </dgm:t>
    </dgm:pt>
    <dgm:pt modelId="{8D655C0C-45BB-44F9-A2FA-F67EBB1F2F7D}" type="parTrans" cxnId="{53879C1A-CDC8-4B7B-8372-45E2973AFCCA}">
      <dgm:prSet/>
      <dgm:spPr/>
      <dgm:t>
        <a:bodyPr/>
        <a:lstStyle/>
        <a:p>
          <a:endParaRPr lang="es-ES_tradnl"/>
        </a:p>
      </dgm:t>
    </dgm:pt>
    <dgm:pt modelId="{57A7675F-F558-448E-B68E-16F28E548A00}" type="sibTrans" cxnId="{53879C1A-CDC8-4B7B-8372-45E2973AFCCA}">
      <dgm:prSet/>
      <dgm:spPr/>
      <dgm:t>
        <a:bodyPr/>
        <a:lstStyle/>
        <a:p>
          <a:endParaRPr lang="es-ES_tradnl"/>
        </a:p>
      </dgm:t>
    </dgm:pt>
    <dgm:pt modelId="{6A42F03A-019E-4171-9F31-67BE2912D395}">
      <dgm:prSet phldrT="[Texto]"/>
      <dgm:spPr/>
      <dgm:t>
        <a:bodyPr/>
        <a:lstStyle/>
        <a:p>
          <a:r>
            <a:rPr lang="es-ES" dirty="0" smtClean="0"/>
            <a:t>9 anticuerpos </a:t>
          </a:r>
          <a:r>
            <a:rPr lang="es-ES" dirty="0" err="1" smtClean="0"/>
            <a:t>antifosfolípido</a:t>
          </a:r>
          <a:endParaRPr lang="es-ES_tradnl" dirty="0"/>
        </a:p>
      </dgm:t>
    </dgm:pt>
    <dgm:pt modelId="{F2416F25-75A9-4863-A4CC-CE8B82503A06}" type="parTrans" cxnId="{4CFCEDC7-D733-4FE5-8A5B-7CC1305B151A}">
      <dgm:prSet/>
      <dgm:spPr/>
      <dgm:t>
        <a:bodyPr/>
        <a:lstStyle/>
        <a:p>
          <a:endParaRPr lang="es-ES_tradnl"/>
        </a:p>
      </dgm:t>
    </dgm:pt>
    <dgm:pt modelId="{8314D0D0-EC60-4F51-A740-8898E6980323}" type="sibTrans" cxnId="{4CFCEDC7-D733-4FE5-8A5B-7CC1305B151A}">
      <dgm:prSet/>
      <dgm:spPr/>
      <dgm:t>
        <a:bodyPr/>
        <a:lstStyle/>
        <a:p>
          <a:endParaRPr lang="es-ES_tradnl"/>
        </a:p>
      </dgm:t>
    </dgm:pt>
    <dgm:pt modelId="{4101079A-D485-4741-A4EC-AFA2BB2B06FD}">
      <dgm:prSet phldrT="[Texto]"/>
      <dgm:spPr/>
      <dgm:t>
        <a:bodyPr/>
        <a:lstStyle/>
        <a:p>
          <a:r>
            <a:rPr lang="es-ES" dirty="0" smtClean="0"/>
            <a:t>6 Síndrome </a:t>
          </a:r>
          <a:r>
            <a:rPr lang="es-ES" dirty="0" err="1" smtClean="0"/>
            <a:t>antifosfolípido</a:t>
          </a:r>
          <a:endParaRPr lang="es-ES_tradnl" dirty="0"/>
        </a:p>
      </dgm:t>
    </dgm:pt>
    <dgm:pt modelId="{5AD54DCC-E976-4E4F-A08C-D8431F060991}" type="parTrans" cxnId="{6917AE44-E800-44CC-BF4E-9EA18D1C2D6F}">
      <dgm:prSet/>
      <dgm:spPr/>
      <dgm:t>
        <a:bodyPr/>
        <a:lstStyle/>
        <a:p>
          <a:endParaRPr lang="es-ES_tradnl"/>
        </a:p>
      </dgm:t>
    </dgm:pt>
    <dgm:pt modelId="{6F1CB40D-44F4-4EE3-A538-793F1038171E}" type="sibTrans" cxnId="{6917AE44-E800-44CC-BF4E-9EA18D1C2D6F}">
      <dgm:prSet/>
      <dgm:spPr/>
      <dgm:t>
        <a:bodyPr/>
        <a:lstStyle/>
        <a:p>
          <a:endParaRPr lang="es-ES_tradnl"/>
        </a:p>
      </dgm:t>
    </dgm:pt>
    <dgm:pt modelId="{3CB94671-5D5B-4FE2-AFF4-568C2B3D2044}" type="pres">
      <dgm:prSet presAssocID="{8D796283-F725-4873-8B69-E1966AC46DC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A326E27E-A03C-4C6A-A1F6-2152AF446826}" type="pres">
      <dgm:prSet presAssocID="{41B642C9-EDA1-44F5-8D3E-E9814008B781}" presName="root" presStyleCnt="0"/>
      <dgm:spPr/>
    </dgm:pt>
    <dgm:pt modelId="{A19FECF9-9934-4F71-BCB7-6785452D73F5}" type="pres">
      <dgm:prSet presAssocID="{41B642C9-EDA1-44F5-8D3E-E9814008B781}" presName="rootComposite" presStyleCnt="0"/>
      <dgm:spPr/>
    </dgm:pt>
    <dgm:pt modelId="{5AF3A4FF-0F1A-402E-928C-8B33EA358332}" type="pres">
      <dgm:prSet presAssocID="{41B642C9-EDA1-44F5-8D3E-E9814008B781}" presName="rootText" presStyleLbl="node1" presStyleIdx="0" presStyleCnt="3"/>
      <dgm:spPr/>
      <dgm:t>
        <a:bodyPr/>
        <a:lstStyle/>
        <a:p>
          <a:endParaRPr lang="es-ES_tradnl"/>
        </a:p>
      </dgm:t>
    </dgm:pt>
    <dgm:pt modelId="{C6682728-6730-45CD-BBD7-97094745FB50}" type="pres">
      <dgm:prSet presAssocID="{41B642C9-EDA1-44F5-8D3E-E9814008B781}" presName="rootConnector" presStyleLbl="node1" presStyleIdx="0" presStyleCnt="3"/>
      <dgm:spPr/>
      <dgm:t>
        <a:bodyPr/>
        <a:lstStyle/>
        <a:p>
          <a:endParaRPr lang="es-ES_tradnl"/>
        </a:p>
      </dgm:t>
    </dgm:pt>
    <dgm:pt modelId="{EAF7DA14-2B2E-4BB9-A15A-42318EB5DBF4}" type="pres">
      <dgm:prSet presAssocID="{41B642C9-EDA1-44F5-8D3E-E9814008B781}" presName="childShape" presStyleCnt="0"/>
      <dgm:spPr/>
    </dgm:pt>
    <dgm:pt modelId="{5E0D8FB5-2F66-4762-B065-242B86C76136}" type="pres">
      <dgm:prSet presAssocID="{B33C2CBD-84D3-4F1B-A40E-14D5E815C0AC}" presName="Name13" presStyleLbl="parChTrans1D2" presStyleIdx="0" presStyleCnt="6"/>
      <dgm:spPr/>
      <dgm:t>
        <a:bodyPr/>
        <a:lstStyle/>
        <a:p>
          <a:endParaRPr lang="es-ES_tradnl"/>
        </a:p>
      </dgm:t>
    </dgm:pt>
    <dgm:pt modelId="{10B82111-78D7-4FEB-80C5-3AE900F867C2}" type="pres">
      <dgm:prSet presAssocID="{D5E2DC6B-8C5F-4B11-BFB4-05A6C239680D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B678296-1BA6-40AC-913C-43D2EAD3401B}" type="pres">
      <dgm:prSet presAssocID="{04DBE16C-318B-45AE-8EDB-E7048C8813B3}" presName="Name13" presStyleLbl="parChTrans1D2" presStyleIdx="1" presStyleCnt="6"/>
      <dgm:spPr/>
      <dgm:t>
        <a:bodyPr/>
        <a:lstStyle/>
        <a:p>
          <a:endParaRPr lang="es-ES_tradnl"/>
        </a:p>
      </dgm:t>
    </dgm:pt>
    <dgm:pt modelId="{17D64A09-A318-4E79-9656-471C39744D7F}" type="pres">
      <dgm:prSet presAssocID="{26173A99-0110-48D3-BF26-33C961267874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D31FBE0-8C73-416B-ABFD-5B7BFE7F18DE}" type="pres">
      <dgm:prSet presAssocID="{EBF1C941-789C-4CBD-8DA3-0CD6F66EF909}" presName="root" presStyleCnt="0"/>
      <dgm:spPr/>
    </dgm:pt>
    <dgm:pt modelId="{8C234B6C-9826-4E3A-B64F-4C5594923B19}" type="pres">
      <dgm:prSet presAssocID="{EBF1C941-789C-4CBD-8DA3-0CD6F66EF909}" presName="rootComposite" presStyleCnt="0"/>
      <dgm:spPr/>
    </dgm:pt>
    <dgm:pt modelId="{95DE8B4C-377F-4BF9-A764-32FDD19D41DD}" type="pres">
      <dgm:prSet presAssocID="{EBF1C941-789C-4CBD-8DA3-0CD6F66EF909}" presName="rootText" presStyleLbl="node1" presStyleIdx="1" presStyleCnt="3"/>
      <dgm:spPr/>
      <dgm:t>
        <a:bodyPr/>
        <a:lstStyle/>
        <a:p>
          <a:endParaRPr lang="es-ES_tradnl"/>
        </a:p>
      </dgm:t>
    </dgm:pt>
    <dgm:pt modelId="{46631A25-C3DB-4B0D-85E8-9964E876A676}" type="pres">
      <dgm:prSet presAssocID="{EBF1C941-789C-4CBD-8DA3-0CD6F66EF909}" presName="rootConnector" presStyleLbl="node1" presStyleIdx="1" presStyleCnt="3"/>
      <dgm:spPr/>
      <dgm:t>
        <a:bodyPr/>
        <a:lstStyle/>
        <a:p>
          <a:endParaRPr lang="es-ES_tradnl"/>
        </a:p>
      </dgm:t>
    </dgm:pt>
    <dgm:pt modelId="{ED878376-3B12-43E9-87F3-21EAF2D08436}" type="pres">
      <dgm:prSet presAssocID="{EBF1C941-789C-4CBD-8DA3-0CD6F66EF909}" presName="childShape" presStyleCnt="0"/>
      <dgm:spPr/>
    </dgm:pt>
    <dgm:pt modelId="{9BEA028D-2E69-4664-9D13-9319A19A17C7}" type="pres">
      <dgm:prSet presAssocID="{53C1681F-AA8B-465A-B9EE-94D7E1F11172}" presName="Name13" presStyleLbl="parChTrans1D2" presStyleIdx="2" presStyleCnt="6"/>
      <dgm:spPr/>
      <dgm:t>
        <a:bodyPr/>
        <a:lstStyle/>
        <a:p>
          <a:endParaRPr lang="es-ES_tradnl"/>
        </a:p>
      </dgm:t>
    </dgm:pt>
    <dgm:pt modelId="{C77E16B7-7F77-4193-B62E-F4D1118ECC58}" type="pres">
      <dgm:prSet presAssocID="{DDC09626-28AF-4604-A281-69A8D2956CD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A07207C-7BB7-4510-ABF0-CB48FE8B522E}" type="pres">
      <dgm:prSet presAssocID="{35703787-9848-4F4B-A4D5-9738D1271FB3}" presName="Name13" presStyleLbl="parChTrans1D2" presStyleIdx="3" presStyleCnt="6"/>
      <dgm:spPr/>
      <dgm:t>
        <a:bodyPr/>
        <a:lstStyle/>
        <a:p>
          <a:endParaRPr lang="es-ES_tradnl"/>
        </a:p>
      </dgm:t>
    </dgm:pt>
    <dgm:pt modelId="{AD87A63B-C3BD-4CA4-AAB6-449E0BA53C0B}" type="pres">
      <dgm:prSet presAssocID="{D5C5E9F4-F2B9-42F7-9FC0-D59772CA9B88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C01CFD-2E35-4DB8-928D-3F9C6111CFEE}" type="pres">
      <dgm:prSet presAssocID="{30D9F641-C78D-477A-B865-9C0749095FBE}" presName="root" presStyleCnt="0"/>
      <dgm:spPr/>
    </dgm:pt>
    <dgm:pt modelId="{43D29786-42B9-4D62-85C7-61702E9D5874}" type="pres">
      <dgm:prSet presAssocID="{30D9F641-C78D-477A-B865-9C0749095FBE}" presName="rootComposite" presStyleCnt="0"/>
      <dgm:spPr/>
    </dgm:pt>
    <dgm:pt modelId="{6B0DFDE9-D5B4-493B-80AF-5BDFAD827CF3}" type="pres">
      <dgm:prSet presAssocID="{30D9F641-C78D-477A-B865-9C0749095FBE}" presName="rootText" presStyleLbl="node1" presStyleIdx="2" presStyleCnt="3"/>
      <dgm:spPr/>
      <dgm:t>
        <a:bodyPr/>
        <a:lstStyle/>
        <a:p>
          <a:endParaRPr lang="es-ES_tradnl"/>
        </a:p>
      </dgm:t>
    </dgm:pt>
    <dgm:pt modelId="{0FB81861-15E6-437D-A7B6-EEFD02E68188}" type="pres">
      <dgm:prSet presAssocID="{30D9F641-C78D-477A-B865-9C0749095FBE}" presName="rootConnector" presStyleLbl="node1" presStyleIdx="2" presStyleCnt="3"/>
      <dgm:spPr/>
      <dgm:t>
        <a:bodyPr/>
        <a:lstStyle/>
        <a:p>
          <a:endParaRPr lang="es-ES_tradnl"/>
        </a:p>
      </dgm:t>
    </dgm:pt>
    <dgm:pt modelId="{0339EAF5-53E6-4FC8-B9C8-E067FFC13C37}" type="pres">
      <dgm:prSet presAssocID="{30D9F641-C78D-477A-B865-9C0749095FBE}" presName="childShape" presStyleCnt="0"/>
      <dgm:spPr/>
    </dgm:pt>
    <dgm:pt modelId="{D1F8EBA5-0FEF-4B66-BE92-B69154ACA3B6}" type="pres">
      <dgm:prSet presAssocID="{F2416F25-75A9-4863-A4CC-CE8B82503A06}" presName="Name13" presStyleLbl="parChTrans1D2" presStyleIdx="4" presStyleCnt="6"/>
      <dgm:spPr/>
      <dgm:t>
        <a:bodyPr/>
        <a:lstStyle/>
        <a:p>
          <a:endParaRPr lang="es-ES_tradnl"/>
        </a:p>
      </dgm:t>
    </dgm:pt>
    <dgm:pt modelId="{EF2B940B-A191-4546-8186-B07BE170BDFA}" type="pres">
      <dgm:prSet presAssocID="{6A42F03A-019E-4171-9F31-67BE2912D395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DA1D6D3-04C0-4064-A870-EB557D1E039D}" type="pres">
      <dgm:prSet presAssocID="{5AD54DCC-E976-4E4F-A08C-D8431F060991}" presName="Name13" presStyleLbl="parChTrans1D2" presStyleIdx="5" presStyleCnt="6"/>
      <dgm:spPr/>
      <dgm:t>
        <a:bodyPr/>
        <a:lstStyle/>
        <a:p>
          <a:endParaRPr lang="es-ES_tradnl"/>
        </a:p>
      </dgm:t>
    </dgm:pt>
    <dgm:pt modelId="{0ADE6FD9-7A54-4AB7-9BEC-93B832E06816}" type="pres">
      <dgm:prSet presAssocID="{4101079A-D485-4741-A4EC-AFA2BB2B06FD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CF7CEB2-37A8-434D-B4C8-A015ECDA1B10}" type="presOf" srcId="{26173A99-0110-48D3-BF26-33C961267874}" destId="{17D64A09-A318-4E79-9656-471C39744D7F}" srcOrd="0" destOrd="0" presId="urn:microsoft.com/office/officeart/2005/8/layout/hierarchy3"/>
    <dgm:cxn modelId="{AE521707-B64F-4E2C-BD69-9467AC5AA515}" type="presOf" srcId="{D5E2DC6B-8C5F-4B11-BFB4-05A6C239680D}" destId="{10B82111-78D7-4FEB-80C5-3AE900F867C2}" srcOrd="0" destOrd="0" presId="urn:microsoft.com/office/officeart/2005/8/layout/hierarchy3"/>
    <dgm:cxn modelId="{091026C9-C322-42CA-9B66-0121BCE1E743}" type="presOf" srcId="{DDC09626-28AF-4604-A281-69A8D2956CDA}" destId="{C77E16B7-7F77-4193-B62E-F4D1118ECC58}" srcOrd="0" destOrd="0" presId="urn:microsoft.com/office/officeart/2005/8/layout/hierarchy3"/>
    <dgm:cxn modelId="{85954612-A509-4885-8963-5B03C953712F}" srcId="{41B642C9-EDA1-44F5-8D3E-E9814008B781}" destId="{26173A99-0110-48D3-BF26-33C961267874}" srcOrd="1" destOrd="0" parTransId="{04DBE16C-318B-45AE-8EDB-E7048C8813B3}" sibTransId="{43F2BA12-A04A-427B-A0AC-F25509A702C3}"/>
    <dgm:cxn modelId="{B6DDDF4B-0E0D-4AE6-83B3-FDB7D396F21F}" srcId="{EBF1C941-789C-4CBD-8DA3-0CD6F66EF909}" destId="{D5C5E9F4-F2B9-42F7-9FC0-D59772CA9B88}" srcOrd="1" destOrd="0" parTransId="{35703787-9848-4F4B-A4D5-9738D1271FB3}" sibTransId="{6089A4E5-BAE2-4A78-BF51-45D2569FCF49}"/>
    <dgm:cxn modelId="{FF7F6387-FE27-4AA6-959A-2C665F95C27D}" type="presOf" srcId="{F2416F25-75A9-4863-A4CC-CE8B82503A06}" destId="{D1F8EBA5-0FEF-4B66-BE92-B69154ACA3B6}" srcOrd="0" destOrd="0" presId="urn:microsoft.com/office/officeart/2005/8/layout/hierarchy3"/>
    <dgm:cxn modelId="{CA4C3E3F-A570-4598-9440-1F857F82D541}" type="presOf" srcId="{EBF1C941-789C-4CBD-8DA3-0CD6F66EF909}" destId="{46631A25-C3DB-4B0D-85E8-9964E876A676}" srcOrd="1" destOrd="0" presId="urn:microsoft.com/office/officeart/2005/8/layout/hierarchy3"/>
    <dgm:cxn modelId="{B84F6C6C-2A11-4FC1-A4CE-F98BAAAC0B1D}" type="presOf" srcId="{EBF1C941-789C-4CBD-8DA3-0CD6F66EF909}" destId="{95DE8B4C-377F-4BF9-A764-32FDD19D41DD}" srcOrd="0" destOrd="0" presId="urn:microsoft.com/office/officeart/2005/8/layout/hierarchy3"/>
    <dgm:cxn modelId="{4CFCEDC7-D733-4FE5-8A5B-7CC1305B151A}" srcId="{30D9F641-C78D-477A-B865-9C0749095FBE}" destId="{6A42F03A-019E-4171-9F31-67BE2912D395}" srcOrd="0" destOrd="0" parTransId="{F2416F25-75A9-4863-A4CC-CE8B82503A06}" sibTransId="{8314D0D0-EC60-4F51-A740-8898E6980323}"/>
    <dgm:cxn modelId="{C56578EE-26FF-46D6-8C21-B14315F456B3}" srcId="{41B642C9-EDA1-44F5-8D3E-E9814008B781}" destId="{D5E2DC6B-8C5F-4B11-BFB4-05A6C239680D}" srcOrd="0" destOrd="0" parTransId="{B33C2CBD-84D3-4F1B-A40E-14D5E815C0AC}" sibTransId="{2CCE8DA2-0537-42EE-9072-A7756721CB4C}"/>
    <dgm:cxn modelId="{6917AE44-E800-44CC-BF4E-9EA18D1C2D6F}" srcId="{30D9F641-C78D-477A-B865-9C0749095FBE}" destId="{4101079A-D485-4741-A4EC-AFA2BB2B06FD}" srcOrd="1" destOrd="0" parTransId="{5AD54DCC-E976-4E4F-A08C-D8431F060991}" sibTransId="{6F1CB40D-44F4-4EE3-A538-793F1038171E}"/>
    <dgm:cxn modelId="{1CE00640-0829-4899-ABCB-0CEA6DF29417}" srcId="{8D796283-F725-4873-8B69-E1966AC46DCA}" destId="{EBF1C941-789C-4CBD-8DA3-0CD6F66EF909}" srcOrd="1" destOrd="0" parTransId="{2CE5BAAC-6740-4F34-9299-A3B568257699}" sibTransId="{D3947781-1DD8-4020-97E6-3352B0CDB4B6}"/>
    <dgm:cxn modelId="{B38593A1-2EB3-429E-9D59-E0D11E03AB1B}" type="presOf" srcId="{04DBE16C-318B-45AE-8EDB-E7048C8813B3}" destId="{2B678296-1BA6-40AC-913C-43D2EAD3401B}" srcOrd="0" destOrd="0" presId="urn:microsoft.com/office/officeart/2005/8/layout/hierarchy3"/>
    <dgm:cxn modelId="{BE90FA2A-DEB3-42E4-8776-A7A1B7C6BFD2}" type="presOf" srcId="{35703787-9848-4F4B-A4D5-9738D1271FB3}" destId="{EA07207C-7BB7-4510-ABF0-CB48FE8B522E}" srcOrd="0" destOrd="0" presId="urn:microsoft.com/office/officeart/2005/8/layout/hierarchy3"/>
    <dgm:cxn modelId="{6FF08255-CFC1-4E7C-BE92-D8DE5F0DDA16}" type="presOf" srcId="{41B642C9-EDA1-44F5-8D3E-E9814008B781}" destId="{5AF3A4FF-0F1A-402E-928C-8B33EA358332}" srcOrd="0" destOrd="0" presId="urn:microsoft.com/office/officeart/2005/8/layout/hierarchy3"/>
    <dgm:cxn modelId="{2FD7D3CC-3FE8-405D-A5B9-71F6043E45FA}" type="presOf" srcId="{53C1681F-AA8B-465A-B9EE-94D7E1F11172}" destId="{9BEA028D-2E69-4664-9D13-9319A19A17C7}" srcOrd="0" destOrd="0" presId="urn:microsoft.com/office/officeart/2005/8/layout/hierarchy3"/>
    <dgm:cxn modelId="{0F3C0248-1816-46A8-9C5B-84BF4323F122}" type="presOf" srcId="{D5C5E9F4-F2B9-42F7-9FC0-D59772CA9B88}" destId="{AD87A63B-C3BD-4CA4-AAB6-449E0BA53C0B}" srcOrd="0" destOrd="0" presId="urn:microsoft.com/office/officeart/2005/8/layout/hierarchy3"/>
    <dgm:cxn modelId="{355BB05A-B02F-443F-8084-8A950229EA25}" type="presOf" srcId="{41B642C9-EDA1-44F5-8D3E-E9814008B781}" destId="{C6682728-6730-45CD-BBD7-97094745FB50}" srcOrd="1" destOrd="0" presId="urn:microsoft.com/office/officeart/2005/8/layout/hierarchy3"/>
    <dgm:cxn modelId="{92A439A6-E462-489D-B715-ED49696F6488}" type="presOf" srcId="{30D9F641-C78D-477A-B865-9C0749095FBE}" destId="{6B0DFDE9-D5B4-493B-80AF-5BDFAD827CF3}" srcOrd="0" destOrd="0" presId="urn:microsoft.com/office/officeart/2005/8/layout/hierarchy3"/>
    <dgm:cxn modelId="{AC1BE14A-C603-495F-AAA6-D1C9C12F1DB6}" type="presOf" srcId="{B33C2CBD-84D3-4F1B-A40E-14D5E815C0AC}" destId="{5E0D8FB5-2F66-4762-B065-242B86C76136}" srcOrd="0" destOrd="0" presId="urn:microsoft.com/office/officeart/2005/8/layout/hierarchy3"/>
    <dgm:cxn modelId="{F273C13A-ADEC-4BEA-B134-97FBD61F0516}" type="presOf" srcId="{30D9F641-C78D-477A-B865-9C0749095FBE}" destId="{0FB81861-15E6-437D-A7B6-EEFD02E68188}" srcOrd="1" destOrd="0" presId="urn:microsoft.com/office/officeart/2005/8/layout/hierarchy3"/>
    <dgm:cxn modelId="{4E438B01-BF05-49D6-B7ED-EE883C1B1CA1}" srcId="{8D796283-F725-4873-8B69-E1966AC46DCA}" destId="{41B642C9-EDA1-44F5-8D3E-E9814008B781}" srcOrd="0" destOrd="0" parTransId="{5B157030-1977-43E6-B24F-108A69079BF2}" sibTransId="{74A457E5-4AAF-45F0-95E5-0AB061FFFE8A}"/>
    <dgm:cxn modelId="{05691266-4C43-4785-BDEC-D5389CE589A4}" type="presOf" srcId="{8D796283-F725-4873-8B69-E1966AC46DCA}" destId="{3CB94671-5D5B-4FE2-AFF4-568C2B3D2044}" srcOrd="0" destOrd="0" presId="urn:microsoft.com/office/officeart/2005/8/layout/hierarchy3"/>
    <dgm:cxn modelId="{4C2C73FE-B7F9-4A10-A5CE-6BBAF206FA42}" type="presOf" srcId="{4101079A-D485-4741-A4EC-AFA2BB2B06FD}" destId="{0ADE6FD9-7A54-4AB7-9BEC-93B832E06816}" srcOrd="0" destOrd="0" presId="urn:microsoft.com/office/officeart/2005/8/layout/hierarchy3"/>
    <dgm:cxn modelId="{A9CF8D4B-53DC-42A4-AF53-C93FC1EA74FA}" srcId="{EBF1C941-789C-4CBD-8DA3-0CD6F66EF909}" destId="{DDC09626-28AF-4604-A281-69A8D2956CDA}" srcOrd="0" destOrd="0" parTransId="{53C1681F-AA8B-465A-B9EE-94D7E1F11172}" sibTransId="{E5D98668-4C0D-4A96-B55A-94AAA042642E}"/>
    <dgm:cxn modelId="{F400D707-8EEE-404E-93FA-EC599A478EB1}" type="presOf" srcId="{6A42F03A-019E-4171-9F31-67BE2912D395}" destId="{EF2B940B-A191-4546-8186-B07BE170BDFA}" srcOrd="0" destOrd="0" presId="urn:microsoft.com/office/officeart/2005/8/layout/hierarchy3"/>
    <dgm:cxn modelId="{30A03223-6FC9-4824-8390-D4B098AB9247}" type="presOf" srcId="{5AD54DCC-E976-4E4F-A08C-D8431F060991}" destId="{BDA1D6D3-04C0-4064-A870-EB557D1E039D}" srcOrd="0" destOrd="0" presId="urn:microsoft.com/office/officeart/2005/8/layout/hierarchy3"/>
    <dgm:cxn modelId="{53879C1A-CDC8-4B7B-8372-45E2973AFCCA}" srcId="{8D796283-F725-4873-8B69-E1966AC46DCA}" destId="{30D9F641-C78D-477A-B865-9C0749095FBE}" srcOrd="2" destOrd="0" parTransId="{8D655C0C-45BB-44F9-A2FA-F67EBB1F2F7D}" sibTransId="{57A7675F-F558-448E-B68E-16F28E548A00}"/>
    <dgm:cxn modelId="{EC6BEE7B-5FEB-4B55-8B39-043A86D036F6}" type="presParOf" srcId="{3CB94671-5D5B-4FE2-AFF4-568C2B3D2044}" destId="{A326E27E-A03C-4C6A-A1F6-2152AF446826}" srcOrd="0" destOrd="0" presId="urn:microsoft.com/office/officeart/2005/8/layout/hierarchy3"/>
    <dgm:cxn modelId="{1C7B2158-F2E5-40FE-9F31-C55614A4A490}" type="presParOf" srcId="{A326E27E-A03C-4C6A-A1F6-2152AF446826}" destId="{A19FECF9-9934-4F71-BCB7-6785452D73F5}" srcOrd="0" destOrd="0" presId="urn:microsoft.com/office/officeart/2005/8/layout/hierarchy3"/>
    <dgm:cxn modelId="{54FA4E49-A585-4313-A616-FC1BDCC724D1}" type="presParOf" srcId="{A19FECF9-9934-4F71-BCB7-6785452D73F5}" destId="{5AF3A4FF-0F1A-402E-928C-8B33EA358332}" srcOrd="0" destOrd="0" presId="urn:microsoft.com/office/officeart/2005/8/layout/hierarchy3"/>
    <dgm:cxn modelId="{92B90AD1-CB60-4F95-B2C8-E0EDB7FA6913}" type="presParOf" srcId="{A19FECF9-9934-4F71-BCB7-6785452D73F5}" destId="{C6682728-6730-45CD-BBD7-97094745FB50}" srcOrd="1" destOrd="0" presId="urn:microsoft.com/office/officeart/2005/8/layout/hierarchy3"/>
    <dgm:cxn modelId="{D33B2BB8-CACF-4E14-91D8-B87515F95E9B}" type="presParOf" srcId="{A326E27E-A03C-4C6A-A1F6-2152AF446826}" destId="{EAF7DA14-2B2E-4BB9-A15A-42318EB5DBF4}" srcOrd="1" destOrd="0" presId="urn:microsoft.com/office/officeart/2005/8/layout/hierarchy3"/>
    <dgm:cxn modelId="{7F24DCC6-88CF-4CC6-99D1-A2793414EFB0}" type="presParOf" srcId="{EAF7DA14-2B2E-4BB9-A15A-42318EB5DBF4}" destId="{5E0D8FB5-2F66-4762-B065-242B86C76136}" srcOrd="0" destOrd="0" presId="urn:microsoft.com/office/officeart/2005/8/layout/hierarchy3"/>
    <dgm:cxn modelId="{8C0BDA75-0640-407C-8B8A-2C91CF38A77E}" type="presParOf" srcId="{EAF7DA14-2B2E-4BB9-A15A-42318EB5DBF4}" destId="{10B82111-78D7-4FEB-80C5-3AE900F867C2}" srcOrd="1" destOrd="0" presId="urn:microsoft.com/office/officeart/2005/8/layout/hierarchy3"/>
    <dgm:cxn modelId="{8DD9EDDE-36B1-47F3-96F4-574D25E1C4EC}" type="presParOf" srcId="{EAF7DA14-2B2E-4BB9-A15A-42318EB5DBF4}" destId="{2B678296-1BA6-40AC-913C-43D2EAD3401B}" srcOrd="2" destOrd="0" presId="urn:microsoft.com/office/officeart/2005/8/layout/hierarchy3"/>
    <dgm:cxn modelId="{94C2B161-4585-4F73-8D1B-FACE0AC3CA49}" type="presParOf" srcId="{EAF7DA14-2B2E-4BB9-A15A-42318EB5DBF4}" destId="{17D64A09-A318-4E79-9656-471C39744D7F}" srcOrd="3" destOrd="0" presId="urn:microsoft.com/office/officeart/2005/8/layout/hierarchy3"/>
    <dgm:cxn modelId="{8E73A87A-56A6-4AFD-B202-F94F154EC55E}" type="presParOf" srcId="{3CB94671-5D5B-4FE2-AFF4-568C2B3D2044}" destId="{5D31FBE0-8C73-416B-ABFD-5B7BFE7F18DE}" srcOrd="1" destOrd="0" presId="urn:microsoft.com/office/officeart/2005/8/layout/hierarchy3"/>
    <dgm:cxn modelId="{27E8A613-2018-4D78-99EE-906DE4A41122}" type="presParOf" srcId="{5D31FBE0-8C73-416B-ABFD-5B7BFE7F18DE}" destId="{8C234B6C-9826-4E3A-B64F-4C5594923B19}" srcOrd="0" destOrd="0" presId="urn:microsoft.com/office/officeart/2005/8/layout/hierarchy3"/>
    <dgm:cxn modelId="{7AAFD360-9FE2-4A67-81C1-CEDDE952BD7A}" type="presParOf" srcId="{8C234B6C-9826-4E3A-B64F-4C5594923B19}" destId="{95DE8B4C-377F-4BF9-A764-32FDD19D41DD}" srcOrd="0" destOrd="0" presId="urn:microsoft.com/office/officeart/2005/8/layout/hierarchy3"/>
    <dgm:cxn modelId="{97DC8026-6E47-412E-8589-FC6C241B4ABC}" type="presParOf" srcId="{8C234B6C-9826-4E3A-B64F-4C5594923B19}" destId="{46631A25-C3DB-4B0D-85E8-9964E876A676}" srcOrd="1" destOrd="0" presId="urn:microsoft.com/office/officeart/2005/8/layout/hierarchy3"/>
    <dgm:cxn modelId="{77F3AC60-FF64-47D8-8ABE-D915039572FE}" type="presParOf" srcId="{5D31FBE0-8C73-416B-ABFD-5B7BFE7F18DE}" destId="{ED878376-3B12-43E9-87F3-21EAF2D08436}" srcOrd="1" destOrd="0" presId="urn:microsoft.com/office/officeart/2005/8/layout/hierarchy3"/>
    <dgm:cxn modelId="{26480606-FE69-4F7E-95A4-C76EEA5B1DA8}" type="presParOf" srcId="{ED878376-3B12-43E9-87F3-21EAF2D08436}" destId="{9BEA028D-2E69-4664-9D13-9319A19A17C7}" srcOrd="0" destOrd="0" presId="urn:microsoft.com/office/officeart/2005/8/layout/hierarchy3"/>
    <dgm:cxn modelId="{89D55D91-81C5-4714-B980-E5AFF212EE58}" type="presParOf" srcId="{ED878376-3B12-43E9-87F3-21EAF2D08436}" destId="{C77E16B7-7F77-4193-B62E-F4D1118ECC58}" srcOrd="1" destOrd="0" presId="urn:microsoft.com/office/officeart/2005/8/layout/hierarchy3"/>
    <dgm:cxn modelId="{23F653EA-B221-45E7-AEDF-BA9C3E0A948F}" type="presParOf" srcId="{ED878376-3B12-43E9-87F3-21EAF2D08436}" destId="{EA07207C-7BB7-4510-ABF0-CB48FE8B522E}" srcOrd="2" destOrd="0" presId="urn:microsoft.com/office/officeart/2005/8/layout/hierarchy3"/>
    <dgm:cxn modelId="{CB872AB0-2B11-4AE1-A762-EF037EA251BD}" type="presParOf" srcId="{ED878376-3B12-43E9-87F3-21EAF2D08436}" destId="{AD87A63B-C3BD-4CA4-AAB6-449E0BA53C0B}" srcOrd="3" destOrd="0" presId="urn:microsoft.com/office/officeart/2005/8/layout/hierarchy3"/>
    <dgm:cxn modelId="{983850C8-0346-4052-ABC3-A8F9D1778BBD}" type="presParOf" srcId="{3CB94671-5D5B-4FE2-AFF4-568C2B3D2044}" destId="{C1C01CFD-2E35-4DB8-928D-3F9C6111CFEE}" srcOrd="2" destOrd="0" presId="urn:microsoft.com/office/officeart/2005/8/layout/hierarchy3"/>
    <dgm:cxn modelId="{71473527-2BF2-456C-B96F-6EFFE390DF71}" type="presParOf" srcId="{C1C01CFD-2E35-4DB8-928D-3F9C6111CFEE}" destId="{43D29786-42B9-4D62-85C7-61702E9D5874}" srcOrd="0" destOrd="0" presId="urn:microsoft.com/office/officeart/2005/8/layout/hierarchy3"/>
    <dgm:cxn modelId="{8EDA939D-8F42-46A3-81D5-6ACE6BCF1AC8}" type="presParOf" srcId="{43D29786-42B9-4D62-85C7-61702E9D5874}" destId="{6B0DFDE9-D5B4-493B-80AF-5BDFAD827CF3}" srcOrd="0" destOrd="0" presId="urn:microsoft.com/office/officeart/2005/8/layout/hierarchy3"/>
    <dgm:cxn modelId="{819DC7FF-44B3-43CD-AD4C-793D48863A5E}" type="presParOf" srcId="{43D29786-42B9-4D62-85C7-61702E9D5874}" destId="{0FB81861-15E6-437D-A7B6-EEFD02E68188}" srcOrd="1" destOrd="0" presId="urn:microsoft.com/office/officeart/2005/8/layout/hierarchy3"/>
    <dgm:cxn modelId="{F322783D-AFF8-4D21-A616-5CCF78B54897}" type="presParOf" srcId="{C1C01CFD-2E35-4DB8-928D-3F9C6111CFEE}" destId="{0339EAF5-53E6-4FC8-B9C8-E067FFC13C37}" srcOrd="1" destOrd="0" presId="urn:microsoft.com/office/officeart/2005/8/layout/hierarchy3"/>
    <dgm:cxn modelId="{D18859C7-C18E-4F7D-A2C0-4A7D5E515EB6}" type="presParOf" srcId="{0339EAF5-53E6-4FC8-B9C8-E067FFC13C37}" destId="{D1F8EBA5-0FEF-4B66-BE92-B69154ACA3B6}" srcOrd="0" destOrd="0" presId="urn:microsoft.com/office/officeart/2005/8/layout/hierarchy3"/>
    <dgm:cxn modelId="{9A0AA665-0236-48E4-8ABF-7B6240D7E4CE}" type="presParOf" srcId="{0339EAF5-53E6-4FC8-B9C8-E067FFC13C37}" destId="{EF2B940B-A191-4546-8186-B07BE170BDFA}" srcOrd="1" destOrd="0" presId="urn:microsoft.com/office/officeart/2005/8/layout/hierarchy3"/>
    <dgm:cxn modelId="{9C95340E-5C50-478F-90CA-727E24344493}" type="presParOf" srcId="{0339EAF5-53E6-4FC8-B9C8-E067FFC13C37}" destId="{BDA1D6D3-04C0-4064-A870-EB557D1E039D}" srcOrd="2" destOrd="0" presId="urn:microsoft.com/office/officeart/2005/8/layout/hierarchy3"/>
    <dgm:cxn modelId="{B69CF857-2AD8-42CF-B8A4-FB42232143CC}" type="presParOf" srcId="{0339EAF5-53E6-4FC8-B9C8-E067FFC13C37}" destId="{0ADE6FD9-7A54-4AB7-9BEC-93B832E0681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EA2B3D-BA21-42BA-AD03-A5143A9DA1DB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B94C9BC7-A9E2-4CC8-AF1A-9B82B726C0B1}">
      <dgm:prSet phldrT="[Texto]"/>
      <dgm:spPr/>
      <dgm:t>
        <a:bodyPr/>
        <a:lstStyle/>
        <a:p>
          <a:r>
            <a:rPr lang="es-ES" dirty="0" smtClean="0"/>
            <a:t>Aparición</a:t>
          </a:r>
          <a:endParaRPr lang="es-ES_tradnl" dirty="0"/>
        </a:p>
      </dgm:t>
    </dgm:pt>
    <dgm:pt modelId="{221BD9B8-0E58-4E70-8B1C-7FB324193FDA}" type="parTrans" cxnId="{9D6437B8-AAFC-4C31-9124-C76F28373F6C}">
      <dgm:prSet/>
      <dgm:spPr/>
      <dgm:t>
        <a:bodyPr/>
        <a:lstStyle/>
        <a:p>
          <a:endParaRPr lang="es-ES_tradnl"/>
        </a:p>
      </dgm:t>
    </dgm:pt>
    <dgm:pt modelId="{17E2A9E5-FE20-433A-9282-08ADEF1C7825}" type="sibTrans" cxnId="{9D6437B8-AAFC-4C31-9124-C76F28373F6C}">
      <dgm:prSet/>
      <dgm:spPr/>
      <dgm:t>
        <a:bodyPr/>
        <a:lstStyle/>
        <a:p>
          <a:endParaRPr lang="es-ES_tradnl"/>
        </a:p>
      </dgm:t>
    </dgm:pt>
    <dgm:pt modelId="{A280E5FD-34A5-463B-87EE-6E263F6232E4}">
      <dgm:prSet phldrT="[Texto]" custT="1"/>
      <dgm:spPr/>
      <dgm:t>
        <a:bodyPr/>
        <a:lstStyle/>
        <a:p>
          <a:r>
            <a:rPr lang="es-ES" sz="2400" dirty="0" smtClean="0"/>
            <a:t>Al debut (8)</a:t>
          </a:r>
          <a:endParaRPr lang="es-ES_tradnl" sz="2400" dirty="0"/>
        </a:p>
      </dgm:t>
    </dgm:pt>
    <dgm:pt modelId="{DAF484C3-4E52-416C-B54A-6942B667F5AF}" type="parTrans" cxnId="{58D3F4AD-4674-4874-820A-061DEB8E9F61}">
      <dgm:prSet/>
      <dgm:spPr/>
      <dgm:t>
        <a:bodyPr/>
        <a:lstStyle/>
        <a:p>
          <a:endParaRPr lang="es-ES_tradnl"/>
        </a:p>
      </dgm:t>
    </dgm:pt>
    <dgm:pt modelId="{EF67214D-1E79-4B04-8CB6-41EEC06D9342}" type="sibTrans" cxnId="{58D3F4AD-4674-4874-820A-061DEB8E9F61}">
      <dgm:prSet/>
      <dgm:spPr/>
      <dgm:t>
        <a:bodyPr/>
        <a:lstStyle/>
        <a:p>
          <a:endParaRPr lang="es-ES_tradnl"/>
        </a:p>
      </dgm:t>
    </dgm:pt>
    <dgm:pt modelId="{13FD7866-B033-4B38-A40F-A71F605FD350}">
      <dgm:prSet phldrT="[Texto]" custT="1"/>
      <dgm:spPr/>
      <dgm:t>
        <a:bodyPr/>
        <a:lstStyle/>
        <a:p>
          <a:r>
            <a:rPr lang="es-ES" sz="2400" dirty="0" smtClean="0"/>
            <a:t>Tras 3,28 años (2)</a:t>
          </a:r>
          <a:endParaRPr lang="es-ES_tradnl" sz="2400" dirty="0"/>
        </a:p>
      </dgm:t>
    </dgm:pt>
    <dgm:pt modelId="{EEFA9E6A-3D61-409E-BE11-ED1CC70A5995}" type="parTrans" cxnId="{B253EC59-9544-4A5E-8222-A7A2819FC245}">
      <dgm:prSet/>
      <dgm:spPr/>
      <dgm:t>
        <a:bodyPr/>
        <a:lstStyle/>
        <a:p>
          <a:endParaRPr lang="es-ES_tradnl"/>
        </a:p>
      </dgm:t>
    </dgm:pt>
    <dgm:pt modelId="{E815EAC8-CE86-4CB3-9DD9-EAC4E708150D}" type="sibTrans" cxnId="{B253EC59-9544-4A5E-8222-A7A2819FC245}">
      <dgm:prSet/>
      <dgm:spPr/>
      <dgm:t>
        <a:bodyPr/>
        <a:lstStyle/>
        <a:p>
          <a:endParaRPr lang="es-ES_tradnl"/>
        </a:p>
      </dgm:t>
    </dgm:pt>
    <dgm:pt modelId="{DB3E6048-8848-4786-94AF-168117ED86DF}">
      <dgm:prSet phldrT="[Texto]"/>
      <dgm:spPr/>
      <dgm:t>
        <a:bodyPr/>
        <a:lstStyle/>
        <a:p>
          <a:r>
            <a:rPr lang="es-ES" dirty="0" smtClean="0"/>
            <a:t>Síntomas</a:t>
          </a:r>
          <a:endParaRPr lang="es-ES_tradnl" dirty="0"/>
        </a:p>
      </dgm:t>
    </dgm:pt>
    <dgm:pt modelId="{577D97FE-5362-4DB1-99CE-1CD8427EF8EC}" type="parTrans" cxnId="{98930348-8122-43DF-BAE3-49206195445D}">
      <dgm:prSet/>
      <dgm:spPr/>
      <dgm:t>
        <a:bodyPr/>
        <a:lstStyle/>
        <a:p>
          <a:endParaRPr lang="es-ES_tradnl"/>
        </a:p>
      </dgm:t>
    </dgm:pt>
    <dgm:pt modelId="{9C9522D7-D4B8-4B6A-825A-2B5BA0E31FB0}" type="sibTrans" cxnId="{98930348-8122-43DF-BAE3-49206195445D}">
      <dgm:prSet/>
      <dgm:spPr/>
      <dgm:t>
        <a:bodyPr/>
        <a:lstStyle/>
        <a:p>
          <a:endParaRPr lang="es-ES_tradnl"/>
        </a:p>
      </dgm:t>
    </dgm:pt>
    <dgm:pt modelId="{38C89E99-0463-442E-B744-8D027C107B5C}">
      <dgm:prSet phldrT="[Texto]" custT="1"/>
      <dgm:spPr/>
      <dgm:t>
        <a:bodyPr/>
        <a:lstStyle/>
        <a:p>
          <a:r>
            <a:rPr lang="es-ES" sz="2400" dirty="0" smtClean="0"/>
            <a:t>HTA o tratamiento (4)</a:t>
          </a:r>
          <a:endParaRPr lang="es-ES_tradnl" sz="2400" dirty="0"/>
        </a:p>
      </dgm:t>
    </dgm:pt>
    <dgm:pt modelId="{1087C36F-9785-4713-8E98-F1D2008062CA}" type="parTrans" cxnId="{38314445-1BC4-478C-BA0B-8CECC05F141C}">
      <dgm:prSet/>
      <dgm:spPr/>
      <dgm:t>
        <a:bodyPr/>
        <a:lstStyle/>
        <a:p>
          <a:endParaRPr lang="es-ES_tradnl"/>
        </a:p>
      </dgm:t>
    </dgm:pt>
    <dgm:pt modelId="{3EAAEE8B-A672-4C6E-A1A4-782E58F58CF1}" type="sibTrans" cxnId="{38314445-1BC4-478C-BA0B-8CECC05F141C}">
      <dgm:prSet/>
      <dgm:spPr/>
      <dgm:t>
        <a:bodyPr/>
        <a:lstStyle/>
        <a:p>
          <a:endParaRPr lang="es-ES_tradnl"/>
        </a:p>
      </dgm:t>
    </dgm:pt>
    <dgm:pt modelId="{EBDA1131-B777-4873-B5EB-2C8CA7CF47DA}">
      <dgm:prSet phldrT="[Texto]" custT="1"/>
      <dgm:spPr/>
      <dgm:t>
        <a:bodyPr/>
        <a:lstStyle/>
        <a:p>
          <a:r>
            <a:rPr lang="es-ES" sz="2400" dirty="0" smtClean="0"/>
            <a:t>Alteración sedimento (10) </a:t>
          </a:r>
          <a:endParaRPr lang="es-ES_tradnl" sz="2400" dirty="0"/>
        </a:p>
      </dgm:t>
    </dgm:pt>
    <dgm:pt modelId="{7EAC31FE-40C9-42C0-9950-118685E2B787}" type="parTrans" cxnId="{46C8A480-E204-4095-9A54-20E0521D83D8}">
      <dgm:prSet/>
      <dgm:spPr/>
      <dgm:t>
        <a:bodyPr/>
        <a:lstStyle/>
        <a:p>
          <a:endParaRPr lang="es-ES_tradnl"/>
        </a:p>
      </dgm:t>
    </dgm:pt>
    <dgm:pt modelId="{1269F9FD-DFD5-4FCF-904D-FE33312C1C82}" type="sibTrans" cxnId="{46C8A480-E204-4095-9A54-20E0521D83D8}">
      <dgm:prSet/>
      <dgm:spPr/>
      <dgm:t>
        <a:bodyPr/>
        <a:lstStyle/>
        <a:p>
          <a:endParaRPr lang="es-ES_tradnl"/>
        </a:p>
      </dgm:t>
    </dgm:pt>
    <dgm:pt modelId="{BC7921B6-616E-4AEE-AB6C-03E5FE0DBC42}">
      <dgm:prSet phldrT="[Texto]" custT="1"/>
      <dgm:spPr/>
      <dgm:t>
        <a:bodyPr/>
        <a:lstStyle/>
        <a:p>
          <a:r>
            <a:rPr lang="es-ES" sz="2400" dirty="0" smtClean="0"/>
            <a:t>Proteinuria (8) </a:t>
          </a:r>
        </a:p>
        <a:p>
          <a:r>
            <a:rPr lang="es-ES" sz="2400" dirty="0" smtClean="0"/>
            <a:t>Rango </a:t>
          </a:r>
          <a:r>
            <a:rPr lang="es-ES" sz="2400" dirty="0" err="1" smtClean="0"/>
            <a:t>nefrótico</a:t>
          </a:r>
          <a:r>
            <a:rPr lang="es-ES" sz="2400" dirty="0" smtClean="0"/>
            <a:t> (5)</a:t>
          </a:r>
          <a:endParaRPr lang="es-ES_tradnl" sz="2400" dirty="0"/>
        </a:p>
      </dgm:t>
    </dgm:pt>
    <dgm:pt modelId="{4E2FF2D3-F24D-471E-B415-AA4589763F13}" type="parTrans" cxnId="{99DF5601-A83E-4626-B648-D6615555AECC}">
      <dgm:prSet/>
      <dgm:spPr/>
      <dgm:t>
        <a:bodyPr/>
        <a:lstStyle/>
        <a:p>
          <a:endParaRPr lang="es-ES_tradnl"/>
        </a:p>
      </dgm:t>
    </dgm:pt>
    <dgm:pt modelId="{9FB9A2A6-F535-4A42-824A-49EC1D96FF65}" type="sibTrans" cxnId="{99DF5601-A83E-4626-B648-D6615555AECC}">
      <dgm:prSet/>
      <dgm:spPr/>
      <dgm:t>
        <a:bodyPr/>
        <a:lstStyle/>
        <a:p>
          <a:endParaRPr lang="es-ES_tradnl"/>
        </a:p>
      </dgm:t>
    </dgm:pt>
    <dgm:pt modelId="{00E018AB-30FD-461F-A5A6-39731E184AF3}">
      <dgm:prSet phldrT="[Texto]" custT="1"/>
      <dgm:spPr/>
      <dgm:t>
        <a:bodyPr/>
        <a:lstStyle/>
        <a:p>
          <a:r>
            <a:rPr lang="es-ES" sz="2400" smtClean="0"/>
            <a:t>Daño renal agudo (1)</a:t>
          </a:r>
          <a:endParaRPr lang="es-ES_tradnl" sz="2400" dirty="0"/>
        </a:p>
      </dgm:t>
    </dgm:pt>
    <dgm:pt modelId="{40464B0B-E2B0-46A2-B97D-042C28FFC6F6}" type="parTrans" cxnId="{3F8DC417-2AAF-4FBA-A329-884EB91A562B}">
      <dgm:prSet/>
      <dgm:spPr/>
      <dgm:t>
        <a:bodyPr/>
        <a:lstStyle/>
        <a:p>
          <a:endParaRPr lang="es-ES_tradnl"/>
        </a:p>
      </dgm:t>
    </dgm:pt>
    <dgm:pt modelId="{368657BD-1281-4B99-A70F-DF90B6744338}" type="sibTrans" cxnId="{3F8DC417-2AAF-4FBA-A329-884EB91A562B}">
      <dgm:prSet/>
      <dgm:spPr/>
      <dgm:t>
        <a:bodyPr/>
        <a:lstStyle/>
        <a:p>
          <a:endParaRPr lang="es-ES_tradnl"/>
        </a:p>
      </dgm:t>
    </dgm:pt>
    <dgm:pt modelId="{ED7C27E3-AC89-4019-9201-7B6A4897844F}" type="pres">
      <dgm:prSet presAssocID="{63EA2B3D-BA21-42BA-AD03-A5143A9DA1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E4BF19A-ED67-4A7E-A209-6193BEF3998F}" type="pres">
      <dgm:prSet presAssocID="{B94C9BC7-A9E2-4CC8-AF1A-9B82B726C0B1}" presName="vertFlow" presStyleCnt="0"/>
      <dgm:spPr/>
    </dgm:pt>
    <dgm:pt modelId="{7D5CA88F-FFC4-4C97-B02E-7BD62055C9CA}" type="pres">
      <dgm:prSet presAssocID="{B94C9BC7-A9E2-4CC8-AF1A-9B82B726C0B1}" presName="header" presStyleLbl="node1" presStyleIdx="0" presStyleCnt="2" custLinFactNeighborX="-9628"/>
      <dgm:spPr/>
      <dgm:t>
        <a:bodyPr/>
        <a:lstStyle/>
        <a:p>
          <a:endParaRPr lang="es-ES_tradnl"/>
        </a:p>
      </dgm:t>
    </dgm:pt>
    <dgm:pt modelId="{01A40FF4-BD12-4DAA-898E-5A1D869DB789}" type="pres">
      <dgm:prSet presAssocID="{DAF484C3-4E52-416C-B54A-6942B667F5AF}" presName="parTrans" presStyleLbl="sibTrans2D1" presStyleIdx="0" presStyleCnt="6"/>
      <dgm:spPr/>
      <dgm:t>
        <a:bodyPr/>
        <a:lstStyle/>
        <a:p>
          <a:endParaRPr lang="es-ES_tradnl"/>
        </a:p>
      </dgm:t>
    </dgm:pt>
    <dgm:pt modelId="{BF17F514-0013-474D-A826-E97B7141160E}" type="pres">
      <dgm:prSet presAssocID="{A280E5FD-34A5-463B-87EE-6E263F6232E4}" presName="child" presStyleLbl="alignAccFollowNode1" presStyleIdx="0" presStyleCnt="6" custLinFactNeighborX="-962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C0B2E8C-7A46-4862-B170-F26D937E08A9}" type="pres">
      <dgm:prSet presAssocID="{EF67214D-1E79-4B04-8CB6-41EEC06D9342}" presName="sibTrans" presStyleLbl="sibTrans2D1" presStyleIdx="1" presStyleCnt="6"/>
      <dgm:spPr/>
      <dgm:t>
        <a:bodyPr/>
        <a:lstStyle/>
        <a:p>
          <a:endParaRPr lang="es-ES_tradnl"/>
        </a:p>
      </dgm:t>
    </dgm:pt>
    <dgm:pt modelId="{DD1C20BA-1F9E-4033-8EF2-E637B0A4DB4F}" type="pres">
      <dgm:prSet presAssocID="{13FD7866-B033-4B38-A40F-A71F605FD350}" presName="child" presStyleLbl="alignAccFollowNode1" presStyleIdx="1" presStyleCnt="6" custLinFactNeighborX="-9628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298C36E-8AF6-45B8-9FBC-FDC7494FFA00}" type="pres">
      <dgm:prSet presAssocID="{B94C9BC7-A9E2-4CC8-AF1A-9B82B726C0B1}" presName="hSp" presStyleCnt="0"/>
      <dgm:spPr/>
    </dgm:pt>
    <dgm:pt modelId="{E7D487A9-3D86-45A3-A5AB-4A742722AE93}" type="pres">
      <dgm:prSet presAssocID="{DB3E6048-8848-4786-94AF-168117ED86DF}" presName="vertFlow" presStyleCnt="0"/>
      <dgm:spPr/>
    </dgm:pt>
    <dgm:pt modelId="{680A1DBB-B8B6-40B7-8913-A40583225377}" type="pres">
      <dgm:prSet presAssocID="{DB3E6048-8848-4786-94AF-168117ED86DF}" presName="header" presStyleLbl="node1" presStyleIdx="1" presStyleCnt="2"/>
      <dgm:spPr/>
      <dgm:t>
        <a:bodyPr/>
        <a:lstStyle/>
        <a:p>
          <a:endParaRPr lang="es-ES_tradnl"/>
        </a:p>
      </dgm:t>
    </dgm:pt>
    <dgm:pt modelId="{C3A0549F-F12F-4287-8EAE-D81ED835CC72}" type="pres">
      <dgm:prSet presAssocID="{7EAC31FE-40C9-42C0-9950-118685E2B787}" presName="parTrans" presStyleLbl="sibTrans2D1" presStyleIdx="2" presStyleCnt="6"/>
      <dgm:spPr/>
      <dgm:t>
        <a:bodyPr/>
        <a:lstStyle/>
        <a:p>
          <a:endParaRPr lang="es-ES_tradnl"/>
        </a:p>
      </dgm:t>
    </dgm:pt>
    <dgm:pt modelId="{A529A283-8476-4942-9296-8804205A9C86}" type="pres">
      <dgm:prSet presAssocID="{EBDA1131-B777-4873-B5EB-2C8CA7CF47DA}" presName="child" presStyleLbl="alignAccFollow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ECE4C27-700E-4DAC-9CAE-D6509D117C75}" type="pres">
      <dgm:prSet presAssocID="{1269F9FD-DFD5-4FCF-904D-FE33312C1C82}" presName="sibTrans" presStyleLbl="sibTrans2D1" presStyleIdx="3" presStyleCnt="6"/>
      <dgm:spPr/>
      <dgm:t>
        <a:bodyPr/>
        <a:lstStyle/>
        <a:p>
          <a:endParaRPr lang="es-ES_tradnl"/>
        </a:p>
      </dgm:t>
    </dgm:pt>
    <dgm:pt modelId="{4707ABB4-FD20-4538-8C8E-730328969F3A}" type="pres">
      <dgm:prSet presAssocID="{BC7921B6-616E-4AEE-AB6C-03E5FE0DBC42}" presName="child" presStyleLbl="alignAccFollow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AC016F-849B-4ACB-AF95-889E1F25B0F9}" type="pres">
      <dgm:prSet presAssocID="{9FB9A2A6-F535-4A42-824A-49EC1D96FF65}" presName="sibTrans" presStyleLbl="sibTrans2D1" presStyleIdx="4" presStyleCnt="6"/>
      <dgm:spPr/>
      <dgm:t>
        <a:bodyPr/>
        <a:lstStyle/>
        <a:p>
          <a:endParaRPr lang="es-ES_tradnl"/>
        </a:p>
      </dgm:t>
    </dgm:pt>
    <dgm:pt modelId="{0C0A3E67-B715-4001-A406-72A4B2C32DC2}" type="pres">
      <dgm:prSet presAssocID="{38C89E99-0463-442E-B744-8D027C107B5C}" presName="child" presStyleLbl="alignAccFollow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9AC9A61-9F9D-446B-B181-C2575DA983A4}" type="pres">
      <dgm:prSet presAssocID="{3EAAEE8B-A672-4C6E-A1A4-782E58F58CF1}" presName="sibTrans" presStyleLbl="sibTrans2D1" presStyleIdx="5" presStyleCnt="6"/>
      <dgm:spPr/>
      <dgm:t>
        <a:bodyPr/>
        <a:lstStyle/>
        <a:p>
          <a:endParaRPr lang="es-ES_tradnl"/>
        </a:p>
      </dgm:t>
    </dgm:pt>
    <dgm:pt modelId="{493DDC6E-2D39-456E-8DF3-904E1B833683}" type="pres">
      <dgm:prSet presAssocID="{00E018AB-30FD-461F-A5A6-39731E184AF3}" presName="child" presStyleLbl="alignAccFollow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C09C79F-BA45-45D9-9CD6-4A77D3EAFEA8}" type="presOf" srcId="{DAF484C3-4E52-416C-B54A-6942B667F5AF}" destId="{01A40FF4-BD12-4DAA-898E-5A1D869DB789}" srcOrd="0" destOrd="0" presId="urn:microsoft.com/office/officeart/2005/8/layout/lProcess1"/>
    <dgm:cxn modelId="{9D6437B8-AAFC-4C31-9124-C76F28373F6C}" srcId="{63EA2B3D-BA21-42BA-AD03-A5143A9DA1DB}" destId="{B94C9BC7-A9E2-4CC8-AF1A-9B82B726C0B1}" srcOrd="0" destOrd="0" parTransId="{221BD9B8-0E58-4E70-8B1C-7FB324193FDA}" sibTransId="{17E2A9E5-FE20-433A-9282-08ADEF1C7825}"/>
    <dgm:cxn modelId="{EA7D5507-B405-4CA7-A6FA-A08926958B99}" type="presOf" srcId="{7EAC31FE-40C9-42C0-9950-118685E2B787}" destId="{C3A0549F-F12F-4287-8EAE-D81ED835CC72}" srcOrd="0" destOrd="0" presId="urn:microsoft.com/office/officeart/2005/8/layout/lProcess1"/>
    <dgm:cxn modelId="{C2162AE2-B312-4F30-97DA-CC4623BF30DC}" type="presOf" srcId="{DB3E6048-8848-4786-94AF-168117ED86DF}" destId="{680A1DBB-B8B6-40B7-8913-A40583225377}" srcOrd="0" destOrd="0" presId="urn:microsoft.com/office/officeart/2005/8/layout/lProcess1"/>
    <dgm:cxn modelId="{46C8A480-E204-4095-9A54-20E0521D83D8}" srcId="{DB3E6048-8848-4786-94AF-168117ED86DF}" destId="{EBDA1131-B777-4873-B5EB-2C8CA7CF47DA}" srcOrd="0" destOrd="0" parTransId="{7EAC31FE-40C9-42C0-9950-118685E2B787}" sibTransId="{1269F9FD-DFD5-4FCF-904D-FE33312C1C82}"/>
    <dgm:cxn modelId="{35758CD1-1488-4005-9058-78825B9504F7}" type="presOf" srcId="{BC7921B6-616E-4AEE-AB6C-03E5FE0DBC42}" destId="{4707ABB4-FD20-4538-8C8E-730328969F3A}" srcOrd="0" destOrd="0" presId="urn:microsoft.com/office/officeart/2005/8/layout/lProcess1"/>
    <dgm:cxn modelId="{5BC003C3-67BE-4ED4-84F0-AB7F90A4D171}" type="presOf" srcId="{13FD7866-B033-4B38-A40F-A71F605FD350}" destId="{DD1C20BA-1F9E-4033-8EF2-E637B0A4DB4F}" srcOrd="0" destOrd="0" presId="urn:microsoft.com/office/officeart/2005/8/layout/lProcess1"/>
    <dgm:cxn modelId="{F8060DC1-FF67-4CC3-A457-4286F6AD0E94}" type="presOf" srcId="{1269F9FD-DFD5-4FCF-904D-FE33312C1C82}" destId="{1ECE4C27-700E-4DAC-9CAE-D6509D117C75}" srcOrd="0" destOrd="0" presId="urn:microsoft.com/office/officeart/2005/8/layout/lProcess1"/>
    <dgm:cxn modelId="{98930348-8122-43DF-BAE3-49206195445D}" srcId="{63EA2B3D-BA21-42BA-AD03-A5143A9DA1DB}" destId="{DB3E6048-8848-4786-94AF-168117ED86DF}" srcOrd="1" destOrd="0" parTransId="{577D97FE-5362-4DB1-99CE-1CD8427EF8EC}" sibTransId="{9C9522D7-D4B8-4B6A-825A-2B5BA0E31FB0}"/>
    <dgm:cxn modelId="{7B29FBD8-24FA-4EE2-A41C-AC609CA234B1}" type="presOf" srcId="{EBDA1131-B777-4873-B5EB-2C8CA7CF47DA}" destId="{A529A283-8476-4942-9296-8804205A9C86}" srcOrd="0" destOrd="0" presId="urn:microsoft.com/office/officeart/2005/8/layout/lProcess1"/>
    <dgm:cxn modelId="{8A5A49B4-4750-4249-9343-D47823D587EA}" type="presOf" srcId="{EF67214D-1E79-4B04-8CB6-41EEC06D9342}" destId="{FC0B2E8C-7A46-4862-B170-F26D937E08A9}" srcOrd="0" destOrd="0" presId="urn:microsoft.com/office/officeart/2005/8/layout/lProcess1"/>
    <dgm:cxn modelId="{99DF5601-A83E-4626-B648-D6615555AECC}" srcId="{DB3E6048-8848-4786-94AF-168117ED86DF}" destId="{BC7921B6-616E-4AEE-AB6C-03E5FE0DBC42}" srcOrd="1" destOrd="0" parTransId="{4E2FF2D3-F24D-471E-B415-AA4589763F13}" sibTransId="{9FB9A2A6-F535-4A42-824A-49EC1D96FF65}"/>
    <dgm:cxn modelId="{B253EC59-9544-4A5E-8222-A7A2819FC245}" srcId="{B94C9BC7-A9E2-4CC8-AF1A-9B82B726C0B1}" destId="{13FD7866-B033-4B38-A40F-A71F605FD350}" srcOrd="1" destOrd="0" parTransId="{EEFA9E6A-3D61-409E-BE11-ED1CC70A5995}" sibTransId="{E815EAC8-CE86-4CB3-9DD9-EAC4E708150D}"/>
    <dgm:cxn modelId="{38314445-1BC4-478C-BA0B-8CECC05F141C}" srcId="{DB3E6048-8848-4786-94AF-168117ED86DF}" destId="{38C89E99-0463-442E-B744-8D027C107B5C}" srcOrd="2" destOrd="0" parTransId="{1087C36F-9785-4713-8E98-F1D2008062CA}" sibTransId="{3EAAEE8B-A672-4C6E-A1A4-782E58F58CF1}"/>
    <dgm:cxn modelId="{8852C5B9-3CA6-4798-9189-FC578C50EC69}" type="presOf" srcId="{38C89E99-0463-442E-B744-8D027C107B5C}" destId="{0C0A3E67-B715-4001-A406-72A4B2C32DC2}" srcOrd="0" destOrd="0" presId="urn:microsoft.com/office/officeart/2005/8/layout/lProcess1"/>
    <dgm:cxn modelId="{91ED285D-ABC6-4FB3-97FD-E231759AE878}" type="presOf" srcId="{00E018AB-30FD-461F-A5A6-39731E184AF3}" destId="{493DDC6E-2D39-456E-8DF3-904E1B833683}" srcOrd="0" destOrd="0" presId="urn:microsoft.com/office/officeart/2005/8/layout/lProcess1"/>
    <dgm:cxn modelId="{1A2A45D8-30D1-4EE4-B91F-EB75A70668ED}" type="presOf" srcId="{B94C9BC7-A9E2-4CC8-AF1A-9B82B726C0B1}" destId="{7D5CA88F-FFC4-4C97-B02E-7BD62055C9CA}" srcOrd="0" destOrd="0" presId="urn:microsoft.com/office/officeart/2005/8/layout/lProcess1"/>
    <dgm:cxn modelId="{58D3F4AD-4674-4874-820A-061DEB8E9F61}" srcId="{B94C9BC7-A9E2-4CC8-AF1A-9B82B726C0B1}" destId="{A280E5FD-34A5-463B-87EE-6E263F6232E4}" srcOrd="0" destOrd="0" parTransId="{DAF484C3-4E52-416C-B54A-6942B667F5AF}" sibTransId="{EF67214D-1E79-4B04-8CB6-41EEC06D9342}"/>
    <dgm:cxn modelId="{B497C581-D624-42A0-9BB2-F72368BB267B}" type="presOf" srcId="{63EA2B3D-BA21-42BA-AD03-A5143A9DA1DB}" destId="{ED7C27E3-AC89-4019-9201-7B6A4897844F}" srcOrd="0" destOrd="0" presId="urn:microsoft.com/office/officeart/2005/8/layout/lProcess1"/>
    <dgm:cxn modelId="{48A53AA9-978C-43AF-B716-F550B65337D0}" type="presOf" srcId="{3EAAEE8B-A672-4C6E-A1A4-782E58F58CF1}" destId="{99AC9A61-9F9D-446B-B181-C2575DA983A4}" srcOrd="0" destOrd="0" presId="urn:microsoft.com/office/officeart/2005/8/layout/lProcess1"/>
    <dgm:cxn modelId="{3F8DC417-2AAF-4FBA-A329-884EB91A562B}" srcId="{DB3E6048-8848-4786-94AF-168117ED86DF}" destId="{00E018AB-30FD-461F-A5A6-39731E184AF3}" srcOrd="3" destOrd="0" parTransId="{40464B0B-E2B0-46A2-B97D-042C28FFC6F6}" sibTransId="{368657BD-1281-4B99-A70F-DF90B6744338}"/>
    <dgm:cxn modelId="{48D7ACB5-733D-44D0-8FB2-D51ECB3BD369}" type="presOf" srcId="{9FB9A2A6-F535-4A42-824A-49EC1D96FF65}" destId="{36AC016F-849B-4ACB-AF95-889E1F25B0F9}" srcOrd="0" destOrd="0" presId="urn:microsoft.com/office/officeart/2005/8/layout/lProcess1"/>
    <dgm:cxn modelId="{09A3BA8F-B0F0-4437-A808-DE364FDDEBC8}" type="presOf" srcId="{A280E5FD-34A5-463B-87EE-6E263F6232E4}" destId="{BF17F514-0013-474D-A826-E97B7141160E}" srcOrd="0" destOrd="0" presId="urn:microsoft.com/office/officeart/2005/8/layout/lProcess1"/>
    <dgm:cxn modelId="{D3F27EBE-0221-4291-8385-1D8FA6F0551F}" type="presParOf" srcId="{ED7C27E3-AC89-4019-9201-7B6A4897844F}" destId="{AE4BF19A-ED67-4A7E-A209-6193BEF3998F}" srcOrd="0" destOrd="0" presId="urn:microsoft.com/office/officeart/2005/8/layout/lProcess1"/>
    <dgm:cxn modelId="{D860B5AE-4550-40C3-BC10-5656D404B307}" type="presParOf" srcId="{AE4BF19A-ED67-4A7E-A209-6193BEF3998F}" destId="{7D5CA88F-FFC4-4C97-B02E-7BD62055C9CA}" srcOrd="0" destOrd="0" presId="urn:microsoft.com/office/officeart/2005/8/layout/lProcess1"/>
    <dgm:cxn modelId="{706438A4-D939-4F17-957B-A4608B1ED434}" type="presParOf" srcId="{AE4BF19A-ED67-4A7E-A209-6193BEF3998F}" destId="{01A40FF4-BD12-4DAA-898E-5A1D869DB789}" srcOrd="1" destOrd="0" presId="urn:microsoft.com/office/officeart/2005/8/layout/lProcess1"/>
    <dgm:cxn modelId="{B195F8D2-B4ED-4B42-9801-411493E0DE64}" type="presParOf" srcId="{AE4BF19A-ED67-4A7E-A209-6193BEF3998F}" destId="{BF17F514-0013-474D-A826-E97B7141160E}" srcOrd="2" destOrd="0" presId="urn:microsoft.com/office/officeart/2005/8/layout/lProcess1"/>
    <dgm:cxn modelId="{107DC8B6-7339-4D9D-8B6D-43DB1B6F3C33}" type="presParOf" srcId="{AE4BF19A-ED67-4A7E-A209-6193BEF3998F}" destId="{FC0B2E8C-7A46-4862-B170-F26D937E08A9}" srcOrd="3" destOrd="0" presId="urn:microsoft.com/office/officeart/2005/8/layout/lProcess1"/>
    <dgm:cxn modelId="{67BD2C60-DB10-46EA-AEDE-609D72724301}" type="presParOf" srcId="{AE4BF19A-ED67-4A7E-A209-6193BEF3998F}" destId="{DD1C20BA-1F9E-4033-8EF2-E637B0A4DB4F}" srcOrd="4" destOrd="0" presId="urn:microsoft.com/office/officeart/2005/8/layout/lProcess1"/>
    <dgm:cxn modelId="{8E4C6740-579E-4E3F-A4C5-75C2945F6164}" type="presParOf" srcId="{ED7C27E3-AC89-4019-9201-7B6A4897844F}" destId="{A298C36E-8AF6-45B8-9FBC-FDC7494FFA00}" srcOrd="1" destOrd="0" presId="urn:microsoft.com/office/officeart/2005/8/layout/lProcess1"/>
    <dgm:cxn modelId="{EABE00E3-712B-4068-B423-C09043F21BDB}" type="presParOf" srcId="{ED7C27E3-AC89-4019-9201-7B6A4897844F}" destId="{E7D487A9-3D86-45A3-A5AB-4A742722AE93}" srcOrd="2" destOrd="0" presId="urn:microsoft.com/office/officeart/2005/8/layout/lProcess1"/>
    <dgm:cxn modelId="{4FAFB0AC-7B57-4D67-976D-A0DA5958D6C9}" type="presParOf" srcId="{E7D487A9-3D86-45A3-A5AB-4A742722AE93}" destId="{680A1DBB-B8B6-40B7-8913-A40583225377}" srcOrd="0" destOrd="0" presId="urn:microsoft.com/office/officeart/2005/8/layout/lProcess1"/>
    <dgm:cxn modelId="{EF8C9F82-BBC5-472F-ACF8-4BC210144570}" type="presParOf" srcId="{E7D487A9-3D86-45A3-A5AB-4A742722AE93}" destId="{C3A0549F-F12F-4287-8EAE-D81ED835CC72}" srcOrd="1" destOrd="0" presId="urn:microsoft.com/office/officeart/2005/8/layout/lProcess1"/>
    <dgm:cxn modelId="{43728CDD-3F56-4EE8-8B94-122B0D04FC89}" type="presParOf" srcId="{E7D487A9-3D86-45A3-A5AB-4A742722AE93}" destId="{A529A283-8476-4942-9296-8804205A9C86}" srcOrd="2" destOrd="0" presId="urn:microsoft.com/office/officeart/2005/8/layout/lProcess1"/>
    <dgm:cxn modelId="{6678C0E6-2553-41AA-A51C-08588122E821}" type="presParOf" srcId="{E7D487A9-3D86-45A3-A5AB-4A742722AE93}" destId="{1ECE4C27-700E-4DAC-9CAE-D6509D117C75}" srcOrd="3" destOrd="0" presId="urn:microsoft.com/office/officeart/2005/8/layout/lProcess1"/>
    <dgm:cxn modelId="{F661AF13-4D42-4DCB-8E8A-AD4785E19DB1}" type="presParOf" srcId="{E7D487A9-3D86-45A3-A5AB-4A742722AE93}" destId="{4707ABB4-FD20-4538-8C8E-730328969F3A}" srcOrd="4" destOrd="0" presId="urn:microsoft.com/office/officeart/2005/8/layout/lProcess1"/>
    <dgm:cxn modelId="{62AAAAA3-B989-4463-84E9-7B50E06D5683}" type="presParOf" srcId="{E7D487A9-3D86-45A3-A5AB-4A742722AE93}" destId="{36AC016F-849B-4ACB-AF95-889E1F25B0F9}" srcOrd="5" destOrd="0" presId="urn:microsoft.com/office/officeart/2005/8/layout/lProcess1"/>
    <dgm:cxn modelId="{59BAB3C2-6D42-434F-9963-7C83A2385DB9}" type="presParOf" srcId="{E7D487A9-3D86-45A3-A5AB-4A742722AE93}" destId="{0C0A3E67-B715-4001-A406-72A4B2C32DC2}" srcOrd="6" destOrd="0" presId="urn:microsoft.com/office/officeart/2005/8/layout/lProcess1"/>
    <dgm:cxn modelId="{32C12AD3-83DC-4BA4-B4B1-8F358C24DC46}" type="presParOf" srcId="{E7D487A9-3D86-45A3-A5AB-4A742722AE93}" destId="{99AC9A61-9F9D-446B-B181-C2575DA983A4}" srcOrd="7" destOrd="0" presId="urn:microsoft.com/office/officeart/2005/8/layout/lProcess1"/>
    <dgm:cxn modelId="{30EAEB6A-36D7-4E0C-8557-6E47F68DE68D}" type="presParOf" srcId="{E7D487A9-3D86-45A3-A5AB-4A742722AE93}" destId="{493DDC6E-2D39-456E-8DF3-904E1B833683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935839-9AF5-49D5-820B-92AE7A6DC495}" type="doc">
      <dgm:prSet loTypeId="urn:microsoft.com/office/officeart/2005/8/layout/pList2" loCatId="list" qsTypeId="urn:microsoft.com/office/officeart/2005/8/quickstyle/simple2" qsCatId="simple" csTypeId="urn:microsoft.com/office/officeart/2005/8/colors/accent3_1" csCatId="accent3" phldr="1"/>
      <dgm:spPr/>
    </dgm:pt>
    <dgm:pt modelId="{649D91EE-1F0B-486A-A239-CC5590AC7B94}">
      <dgm:prSet phldrT="[Texto]"/>
      <dgm:spPr/>
      <dgm:t>
        <a:bodyPr/>
        <a:lstStyle/>
        <a:p>
          <a:r>
            <a:rPr lang="es-ES" dirty="0" smtClean="0"/>
            <a:t>Herramienta diagnóstica</a:t>
          </a:r>
          <a:endParaRPr lang="es-ES_tradnl" dirty="0"/>
        </a:p>
      </dgm:t>
    </dgm:pt>
    <dgm:pt modelId="{2BE071F9-6CE1-4EE3-9E42-D6D3968C6EE3}" type="parTrans" cxnId="{67ABE8BA-061B-4289-94EA-6D5C7F6AEE67}">
      <dgm:prSet/>
      <dgm:spPr/>
      <dgm:t>
        <a:bodyPr/>
        <a:lstStyle/>
        <a:p>
          <a:endParaRPr lang="es-ES_tradnl"/>
        </a:p>
      </dgm:t>
    </dgm:pt>
    <dgm:pt modelId="{E66F6069-01E7-45A3-9CC8-8F4F772C935A}" type="sibTrans" cxnId="{67ABE8BA-061B-4289-94EA-6D5C7F6AEE67}">
      <dgm:prSet/>
      <dgm:spPr/>
      <dgm:t>
        <a:bodyPr/>
        <a:lstStyle/>
        <a:p>
          <a:endParaRPr lang="es-ES_tradnl"/>
        </a:p>
      </dgm:t>
    </dgm:pt>
    <dgm:pt modelId="{C8C1B07D-DD13-4BC1-8AE2-81F9604B93B7}">
      <dgm:prSet phldrT="[Texto]"/>
      <dgm:spPr/>
      <dgm:t>
        <a:bodyPr/>
        <a:lstStyle/>
        <a:p>
          <a:r>
            <a:rPr lang="es-ES" dirty="0" smtClean="0"/>
            <a:t>Técnica segura y eficaz</a:t>
          </a:r>
          <a:endParaRPr lang="es-ES_tradnl" dirty="0"/>
        </a:p>
      </dgm:t>
    </dgm:pt>
    <dgm:pt modelId="{5C410760-88F5-4A64-8C7D-325212FE47AD}" type="parTrans" cxnId="{974871D0-93D7-47AF-B080-5A9CF280A51E}">
      <dgm:prSet/>
      <dgm:spPr/>
      <dgm:t>
        <a:bodyPr/>
        <a:lstStyle/>
        <a:p>
          <a:endParaRPr lang="es-ES_tradnl"/>
        </a:p>
      </dgm:t>
    </dgm:pt>
    <dgm:pt modelId="{E14D134A-BF64-4979-839F-2F637889E34F}" type="sibTrans" cxnId="{974871D0-93D7-47AF-B080-5A9CF280A51E}">
      <dgm:prSet/>
      <dgm:spPr/>
      <dgm:t>
        <a:bodyPr/>
        <a:lstStyle/>
        <a:p>
          <a:endParaRPr lang="es-ES_tradnl"/>
        </a:p>
      </dgm:t>
    </dgm:pt>
    <dgm:pt modelId="{BD87F196-7158-4D92-8366-141451D3F74B}">
      <dgm:prSet phldrT="[Texto]"/>
      <dgm:spPr/>
      <dgm:t>
        <a:bodyPr/>
        <a:lstStyle/>
        <a:p>
          <a:r>
            <a:rPr lang="es-ES" dirty="0" smtClean="0"/>
            <a:t>Diagnóstico Pronóstico Tratamiento</a:t>
          </a:r>
        </a:p>
      </dgm:t>
    </dgm:pt>
    <dgm:pt modelId="{D17BF872-4D0B-4DCC-A164-AE7DA3B0210A}" type="parTrans" cxnId="{ECF3674C-E1D3-4625-BE0E-1CB004CDF641}">
      <dgm:prSet/>
      <dgm:spPr/>
      <dgm:t>
        <a:bodyPr/>
        <a:lstStyle/>
        <a:p>
          <a:endParaRPr lang="es-ES_tradnl"/>
        </a:p>
      </dgm:t>
    </dgm:pt>
    <dgm:pt modelId="{09A34228-67C1-4277-BEE7-DB2EA0837CF6}" type="sibTrans" cxnId="{ECF3674C-E1D3-4625-BE0E-1CB004CDF641}">
      <dgm:prSet/>
      <dgm:spPr/>
      <dgm:t>
        <a:bodyPr/>
        <a:lstStyle/>
        <a:p>
          <a:endParaRPr lang="es-ES_tradnl"/>
        </a:p>
      </dgm:t>
    </dgm:pt>
    <dgm:pt modelId="{FC26DEDD-CE1D-4C1C-927B-27A4779AB199}" type="pres">
      <dgm:prSet presAssocID="{3B935839-9AF5-49D5-820B-92AE7A6DC495}" presName="Name0" presStyleCnt="0">
        <dgm:presLayoutVars>
          <dgm:dir/>
          <dgm:resizeHandles val="exact"/>
        </dgm:presLayoutVars>
      </dgm:prSet>
      <dgm:spPr/>
    </dgm:pt>
    <dgm:pt modelId="{7BF24ED6-5A1D-4650-8E68-938A38D217F9}" type="pres">
      <dgm:prSet presAssocID="{3B935839-9AF5-49D5-820B-92AE7A6DC495}" presName="bkgdShp" presStyleLbl="alignAccFollowNode1" presStyleIdx="0" presStyleCnt="1"/>
      <dgm:spPr/>
    </dgm:pt>
    <dgm:pt modelId="{6AFF9846-C7FE-4928-BF88-E63D123E8C8A}" type="pres">
      <dgm:prSet presAssocID="{3B935839-9AF5-49D5-820B-92AE7A6DC495}" presName="linComp" presStyleCnt="0"/>
      <dgm:spPr/>
    </dgm:pt>
    <dgm:pt modelId="{A2F54AC0-D943-4BB0-8D85-805891D8182C}" type="pres">
      <dgm:prSet presAssocID="{649D91EE-1F0B-486A-A239-CC5590AC7B94}" presName="compNode" presStyleCnt="0"/>
      <dgm:spPr/>
    </dgm:pt>
    <dgm:pt modelId="{BD8A4FC1-7FF8-4288-8CF6-27D85B90F84B}" type="pres">
      <dgm:prSet presAssocID="{649D91EE-1F0B-486A-A239-CC5590AC7B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8AFBA70-D92C-45B5-8DC0-98228E3DD011}" type="pres">
      <dgm:prSet presAssocID="{649D91EE-1F0B-486A-A239-CC5590AC7B94}" presName="invisiNode" presStyleLbl="node1" presStyleIdx="0" presStyleCnt="3"/>
      <dgm:spPr/>
    </dgm:pt>
    <dgm:pt modelId="{99F0CB99-2355-4F4F-9DB2-87C7BB8C0256}" type="pres">
      <dgm:prSet presAssocID="{649D91EE-1F0B-486A-A239-CC5590AC7B94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D1116A-553C-44E4-B000-2C12A1D894AA}" type="pres">
      <dgm:prSet presAssocID="{E66F6069-01E7-45A3-9CC8-8F4F772C935A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8F71F585-2F5A-4FE5-916C-4BE3663B5B07}" type="pres">
      <dgm:prSet presAssocID="{C8C1B07D-DD13-4BC1-8AE2-81F9604B93B7}" presName="compNode" presStyleCnt="0"/>
      <dgm:spPr/>
    </dgm:pt>
    <dgm:pt modelId="{DD451EEA-8901-4073-8045-70805D365F39}" type="pres">
      <dgm:prSet presAssocID="{C8C1B07D-DD13-4BC1-8AE2-81F9604B93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2D92F30-8C48-4753-B9A0-D2515A165971}" type="pres">
      <dgm:prSet presAssocID="{C8C1B07D-DD13-4BC1-8AE2-81F9604B93B7}" presName="invisiNode" presStyleLbl="node1" presStyleIdx="1" presStyleCnt="3"/>
      <dgm:spPr/>
    </dgm:pt>
    <dgm:pt modelId="{1CF43E4A-596C-4590-9185-DB74E0CC142F}" type="pres">
      <dgm:prSet presAssocID="{C8C1B07D-DD13-4BC1-8AE2-81F9604B93B7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F22762F-D69E-4C37-B6EE-4D806A826723}" type="pres">
      <dgm:prSet presAssocID="{E14D134A-BF64-4979-839F-2F637889E34F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27B02EBA-ACA9-4BF6-A7D5-75451E251691}" type="pres">
      <dgm:prSet presAssocID="{BD87F196-7158-4D92-8366-141451D3F74B}" presName="compNode" presStyleCnt="0"/>
      <dgm:spPr/>
    </dgm:pt>
    <dgm:pt modelId="{5B030516-9FD2-4F98-AC80-932D311C7A30}" type="pres">
      <dgm:prSet presAssocID="{BD87F196-7158-4D92-8366-141451D3F7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DC0310A-5162-4CCE-AD81-DFDB0737C7E2}" type="pres">
      <dgm:prSet presAssocID="{BD87F196-7158-4D92-8366-141451D3F74B}" presName="invisiNode" presStyleLbl="node1" presStyleIdx="2" presStyleCnt="3"/>
      <dgm:spPr/>
    </dgm:pt>
    <dgm:pt modelId="{2613FCA4-1EAB-4D03-BE65-8BD21F31D9B6}" type="pres">
      <dgm:prSet presAssocID="{BD87F196-7158-4D92-8366-141451D3F74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7ABE8BA-061B-4289-94EA-6D5C7F6AEE67}" srcId="{3B935839-9AF5-49D5-820B-92AE7A6DC495}" destId="{649D91EE-1F0B-486A-A239-CC5590AC7B94}" srcOrd="0" destOrd="0" parTransId="{2BE071F9-6CE1-4EE3-9E42-D6D3968C6EE3}" sibTransId="{E66F6069-01E7-45A3-9CC8-8F4F772C935A}"/>
    <dgm:cxn modelId="{974871D0-93D7-47AF-B080-5A9CF280A51E}" srcId="{3B935839-9AF5-49D5-820B-92AE7A6DC495}" destId="{C8C1B07D-DD13-4BC1-8AE2-81F9604B93B7}" srcOrd="1" destOrd="0" parTransId="{5C410760-88F5-4A64-8C7D-325212FE47AD}" sibTransId="{E14D134A-BF64-4979-839F-2F637889E34F}"/>
    <dgm:cxn modelId="{7F5CD452-3895-45B4-BC0A-C00A84486786}" type="presOf" srcId="{C8C1B07D-DD13-4BC1-8AE2-81F9604B93B7}" destId="{DD451EEA-8901-4073-8045-70805D365F39}" srcOrd="0" destOrd="0" presId="urn:microsoft.com/office/officeart/2005/8/layout/pList2"/>
    <dgm:cxn modelId="{6A3FD2E5-F2C9-4303-8D7F-C1C197751EE2}" type="presOf" srcId="{3B935839-9AF5-49D5-820B-92AE7A6DC495}" destId="{FC26DEDD-CE1D-4C1C-927B-27A4779AB199}" srcOrd="0" destOrd="0" presId="urn:microsoft.com/office/officeart/2005/8/layout/pList2"/>
    <dgm:cxn modelId="{75721419-10E8-4CB1-ABC0-BCF537710B5F}" type="presOf" srcId="{BD87F196-7158-4D92-8366-141451D3F74B}" destId="{5B030516-9FD2-4F98-AC80-932D311C7A30}" srcOrd="0" destOrd="0" presId="urn:microsoft.com/office/officeart/2005/8/layout/pList2"/>
    <dgm:cxn modelId="{956D1942-4568-4D8C-AB5A-0712C09E7363}" type="presOf" srcId="{E14D134A-BF64-4979-839F-2F637889E34F}" destId="{0F22762F-D69E-4C37-B6EE-4D806A826723}" srcOrd="0" destOrd="0" presId="urn:microsoft.com/office/officeart/2005/8/layout/pList2"/>
    <dgm:cxn modelId="{460BDFBC-7A5D-4D68-BF60-4041A75FF92C}" type="presOf" srcId="{649D91EE-1F0B-486A-A239-CC5590AC7B94}" destId="{BD8A4FC1-7FF8-4288-8CF6-27D85B90F84B}" srcOrd="0" destOrd="0" presId="urn:microsoft.com/office/officeart/2005/8/layout/pList2"/>
    <dgm:cxn modelId="{ECF3674C-E1D3-4625-BE0E-1CB004CDF641}" srcId="{3B935839-9AF5-49D5-820B-92AE7A6DC495}" destId="{BD87F196-7158-4D92-8366-141451D3F74B}" srcOrd="2" destOrd="0" parTransId="{D17BF872-4D0B-4DCC-A164-AE7DA3B0210A}" sibTransId="{09A34228-67C1-4277-BEE7-DB2EA0837CF6}"/>
    <dgm:cxn modelId="{FFCDD2E6-FBD4-4177-A25D-B98B5DE34B63}" type="presOf" srcId="{E66F6069-01E7-45A3-9CC8-8F4F772C935A}" destId="{47D1116A-553C-44E4-B000-2C12A1D894AA}" srcOrd="0" destOrd="0" presId="urn:microsoft.com/office/officeart/2005/8/layout/pList2"/>
    <dgm:cxn modelId="{8D49E4E1-AC66-45BC-9477-3FA70B2DF0B8}" type="presParOf" srcId="{FC26DEDD-CE1D-4C1C-927B-27A4779AB199}" destId="{7BF24ED6-5A1D-4650-8E68-938A38D217F9}" srcOrd="0" destOrd="0" presId="urn:microsoft.com/office/officeart/2005/8/layout/pList2"/>
    <dgm:cxn modelId="{B6162237-1254-40F5-97B6-36ECBE981DC2}" type="presParOf" srcId="{FC26DEDD-CE1D-4C1C-927B-27A4779AB199}" destId="{6AFF9846-C7FE-4928-BF88-E63D123E8C8A}" srcOrd="1" destOrd="0" presId="urn:microsoft.com/office/officeart/2005/8/layout/pList2"/>
    <dgm:cxn modelId="{49109E44-140B-4304-AFB1-117153445DB8}" type="presParOf" srcId="{6AFF9846-C7FE-4928-BF88-E63D123E8C8A}" destId="{A2F54AC0-D943-4BB0-8D85-805891D8182C}" srcOrd="0" destOrd="0" presId="urn:microsoft.com/office/officeart/2005/8/layout/pList2"/>
    <dgm:cxn modelId="{5E9393A6-F012-4F00-919D-3120F475D085}" type="presParOf" srcId="{A2F54AC0-D943-4BB0-8D85-805891D8182C}" destId="{BD8A4FC1-7FF8-4288-8CF6-27D85B90F84B}" srcOrd="0" destOrd="0" presId="urn:microsoft.com/office/officeart/2005/8/layout/pList2"/>
    <dgm:cxn modelId="{BB55C7DD-E27A-49B9-8FD2-4E20D815BE41}" type="presParOf" srcId="{A2F54AC0-D943-4BB0-8D85-805891D8182C}" destId="{D8AFBA70-D92C-45B5-8DC0-98228E3DD011}" srcOrd="1" destOrd="0" presId="urn:microsoft.com/office/officeart/2005/8/layout/pList2"/>
    <dgm:cxn modelId="{29F36EE1-B73F-44B7-94B7-DDBA5199B4EE}" type="presParOf" srcId="{A2F54AC0-D943-4BB0-8D85-805891D8182C}" destId="{99F0CB99-2355-4F4F-9DB2-87C7BB8C0256}" srcOrd="2" destOrd="0" presId="urn:microsoft.com/office/officeart/2005/8/layout/pList2"/>
    <dgm:cxn modelId="{B31CC06F-ADB2-4BFC-89C8-D851D4893357}" type="presParOf" srcId="{6AFF9846-C7FE-4928-BF88-E63D123E8C8A}" destId="{47D1116A-553C-44E4-B000-2C12A1D894AA}" srcOrd="1" destOrd="0" presId="urn:microsoft.com/office/officeart/2005/8/layout/pList2"/>
    <dgm:cxn modelId="{9E2B9E45-DACC-4C9A-8182-0FAFD2E1BDD9}" type="presParOf" srcId="{6AFF9846-C7FE-4928-BF88-E63D123E8C8A}" destId="{8F71F585-2F5A-4FE5-916C-4BE3663B5B07}" srcOrd="2" destOrd="0" presId="urn:microsoft.com/office/officeart/2005/8/layout/pList2"/>
    <dgm:cxn modelId="{28CD777A-17E7-4047-AEB3-3FA3A28E2391}" type="presParOf" srcId="{8F71F585-2F5A-4FE5-916C-4BE3663B5B07}" destId="{DD451EEA-8901-4073-8045-70805D365F39}" srcOrd="0" destOrd="0" presId="urn:microsoft.com/office/officeart/2005/8/layout/pList2"/>
    <dgm:cxn modelId="{2543847F-EE5F-4307-B4AC-2212C3399566}" type="presParOf" srcId="{8F71F585-2F5A-4FE5-916C-4BE3663B5B07}" destId="{62D92F30-8C48-4753-B9A0-D2515A165971}" srcOrd="1" destOrd="0" presId="urn:microsoft.com/office/officeart/2005/8/layout/pList2"/>
    <dgm:cxn modelId="{1D651C14-1574-416B-9E18-C699F910A2F6}" type="presParOf" srcId="{8F71F585-2F5A-4FE5-916C-4BE3663B5B07}" destId="{1CF43E4A-596C-4590-9185-DB74E0CC142F}" srcOrd="2" destOrd="0" presId="urn:microsoft.com/office/officeart/2005/8/layout/pList2"/>
    <dgm:cxn modelId="{BE6A498A-AFFD-419A-88C2-E5EB77588F86}" type="presParOf" srcId="{6AFF9846-C7FE-4928-BF88-E63D123E8C8A}" destId="{0F22762F-D69E-4C37-B6EE-4D806A826723}" srcOrd="3" destOrd="0" presId="urn:microsoft.com/office/officeart/2005/8/layout/pList2"/>
    <dgm:cxn modelId="{549E8262-87FE-4486-A31A-463607913C76}" type="presParOf" srcId="{6AFF9846-C7FE-4928-BF88-E63D123E8C8A}" destId="{27B02EBA-ACA9-4BF6-A7D5-75451E251691}" srcOrd="4" destOrd="0" presId="urn:microsoft.com/office/officeart/2005/8/layout/pList2"/>
    <dgm:cxn modelId="{6DAD9B99-8DD9-407B-BA01-FF4192010E39}" type="presParOf" srcId="{27B02EBA-ACA9-4BF6-A7D5-75451E251691}" destId="{5B030516-9FD2-4F98-AC80-932D311C7A30}" srcOrd="0" destOrd="0" presId="urn:microsoft.com/office/officeart/2005/8/layout/pList2"/>
    <dgm:cxn modelId="{D4345EB3-3CC8-49FD-A320-7727946610A2}" type="presParOf" srcId="{27B02EBA-ACA9-4BF6-A7D5-75451E251691}" destId="{5DC0310A-5162-4CCE-AD81-DFDB0737C7E2}" srcOrd="1" destOrd="0" presId="urn:microsoft.com/office/officeart/2005/8/layout/pList2"/>
    <dgm:cxn modelId="{2AD9F4BF-1DE0-47EA-88F9-98134206DC88}" type="presParOf" srcId="{27B02EBA-ACA9-4BF6-A7D5-75451E251691}" destId="{2613FCA4-1EAB-4D03-BE65-8BD21F31D9B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D07099-D515-43C4-99C5-9A0CC976D861}" type="doc">
      <dgm:prSet loTypeId="urn:microsoft.com/office/officeart/2005/8/layout/b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529B1261-692D-4FBC-814C-C07903A0A036}">
      <dgm:prSet phldrT="[Texto]"/>
      <dgm:spPr/>
      <dgm:t>
        <a:bodyPr/>
        <a:lstStyle/>
        <a:p>
          <a:r>
            <a:rPr lang="es-ES" dirty="0" smtClean="0"/>
            <a:t>Percutánea</a:t>
          </a:r>
          <a:endParaRPr lang="es-ES_tradnl" dirty="0"/>
        </a:p>
      </dgm:t>
    </dgm:pt>
    <dgm:pt modelId="{E19C925E-B67A-415C-816E-DC3E650D5037}" type="parTrans" cxnId="{EB41F3BC-2EFD-45AF-9ADB-4A84FD2B4A1B}">
      <dgm:prSet/>
      <dgm:spPr/>
      <dgm:t>
        <a:bodyPr/>
        <a:lstStyle/>
        <a:p>
          <a:endParaRPr lang="es-ES_tradnl"/>
        </a:p>
      </dgm:t>
    </dgm:pt>
    <dgm:pt modelId="{637830F9-CC61-47BA-A250-B8610B0D035F}" type="sibTrans" cxnId="{EB41F3BC-2EFD-45AF-9ADB-4A84FD2B4A1B}">
      <dgm:prSet/>
      <dgm:spPr/>
      <dgm:t>
        <a:bodyPr/>
        <a:lstStyle/>
        <a:p>
          <a:endParaRPr lang="es-ES_tradnl"/>
        </a:p>
      </dgm:t>
    </dgm:pt>
    <dgm:pt modelId="{61AF5FC7-6E32-4E35-B905-A7FE3F14C640}">
      <dgm:prSet phldrT="[Texto]"/>
      <dgm:spPr/>
      <dgm:t>
        <a:bodyPr/>
        <a:lstStyle/>
        <a:p>
          <a:r>
            <a:rPr lang="es-ES" dirty="0" smtClean="0"/>
            <a:t>9/10</a:t>
          </a:r>
          <a:endParaRPr lang="es-ES_tradnl" dirty="0"/>
        </a:p>
      </dgm:t>
    </dgm:pt>
    <dgm:pt modelId="{59CF3529-CB40-464F-A871-7EB9B9C9EC74}" type="parTrans" cxnId="{41932018-C19E-408D-A098-2F5FDDBA9FED}">
      <dgm:prSet/>
      <dgm:spPr/>
      <dgm:t>
        <a:bodyPr/>
        <a:lstStyle/>
        <a:p>
          <a:endParaRPr lang="es-ES_tradnl"/>
        </a:p>
      </dgm:t>
    </dgm:pt>
    <dgm:pt modelId="{0CE74F23-F148-4019-BE14-34162815746A}" type="sibTrans" cxnId="{41932018-C19E-408D-A098-2F5FDDBA9FED}">
      <dgm:prSet/>
      <dgm:spPr/>
      <dgm:t>
        <a:bodyPr/>
        <a:lstStyle/>
        <a:p>
          <a:endParaRPr lang="es-ES_tradnl"/>
        </a:p>
      </dgm:t>
    </dgm:pt>
    <dgm:pt modelId="{B2AC968E-440E-4BDE-AB6F-9F3C8FAF7692}">
      <dgm:prSet phldrT="[Texto]"/>
      <dgm:spPr/>
      <dgm:t>
        <a:bodyPr/>
        <a:lstStyle/>
        <a:p>
          <a:r>
            <a:rPr lang="es-ES" b="1" dirty="0" smtClean="0"/>
            <a:t>COMPLICACIÓN</a:t>
          </a:r>
        </a:p>
        <a:p>
          <a:r>
            <a:rPr lang="es-ES" dirty="0" smtClean="0"/>
            <a:t>Blanca</a:t>
          </a:r>
          <a:endParaRPr lang="es-ES_tradnl" dirty="0"/>
        </a:p>
      </dgm:t>
    </dgm:pt>
    <dgm:pt modelId="{5C043B8C-4E70-4931-9BA6-3AEB78B7F06A}" type="parTrans" cxnId="{EC0FBEB0-0087-4545-A622-69BAEE671112}">
      <dgm:prSet/>
      <dgm:spPr/>
      <dgm:t>
        <a:bodyPr/>
        <a:lstStyle/>
        <a:p>
          <a:endParaRPr lang="es-ES_tradnl"/>
        </a:p>
      </dgm:t>
    </dgm:pt>
    <dgm:pt modelId="{AFD2A701-0696-456C-8211-CC624F7ED631}" type="sibTrans" cxnId="{EC0FBEB0-0087-4545-A622-69BAEE671112}">
      <dgm:prSet/>
      <dgm:spPr/>
      <dgm:t>
        <a:bodyPr/>
        <a:lstStyle/>
        <a:p>
          <a:endParaRPr lang="es-ES_tradnl"/>
        </a:p>
      </dgm:t>
    </dgm:pt>
    <dgm:pt modelId="{9B987C27-3E30-4DFA-9811-68914D6A31B1}">
      <dgm:prSet phldrT="[Texto]"/>
      <dgm:spPr/>
      <dgm:t>
        <a:bodyPr/>
        <a:lstStyle/>
        <a:p>
          <a:r>
            <a:rPr lang="es-ES" dirty="0" smtClean="0"/>
            <a:t>Quirúrgica</a:t>
          </a:r>
          <a:endParaRPr lang="es-ES_tradnl" dirty="0"/>
        </a:p>
      </dgm:t>
    </dgm:pt>
    <dgm:pt modelId="{240D657D-CAD7-449F-9F40-F1D39A682169}" type="parTrans" cxnId="{6B6C3CC1-772B-476E-82CE-C704FC54DE58}">
      <dgm:prSet/>
      <dgm:spPr/>
      <dgm:t>
        <a:bodyPr/>
        <a:lstStyle/>
        <a:p>
          <a:endParaRPr lang="es-ES_tradnl"/>
        </a:p>
      </dgm:t>
    </dgm:pt>
    <dgm:pt modelId="{FE7BF945-EFAB-4E8E-ADE1-158F99E5F337}" type="sibTrans" cxnId="{6B6C3CC1-772B-476E-82CE-C704FC54DE58}">
      <dgm:prSet/>
      <dgm:spPr/>
      <dgm:t>
        <a:bodyPr/>
        <a:lstStyle/>
        <a:p>
          <a:endParaRPr lang="es-ES_tradnl"/>
        </a:p>
      </dgm:t>
    </dgm:pt>
    <dgm:pt modelId="{2E32FF8E-0DD1-407E-ABE2-503FA9F5593C}">
      <dgm:prSet phldrT="[Texto]"/>
      <dgm:spPr/>
      <dgm:t>
        <a:bodyPr/>
        <a:lstStyle/>
        <a:p>
          <a:r>
            <a:rPr lang="es-ES" dirty="0" smtClean="0"/>
            <a:t>1/10</a:t>
          </a:r>
          <a:endParaRPr lang="es-ES_tradnl" dirty="0"/>
        </a:p>
      </dgm:t>
    </dgm:pt>
    <dgm:pt modelId="{64F0C507-85CC-4D57-A25C-4B9878E96C46}" type="parTrans" cxnId="{2DE07026-B3E7-4297-B2E1-5D9350EF3CFB}">
      <dgm:prSet/>
      <dgm:spPr/>
      <dgm:t>
        <a:bodyPr/>
        <a:lstStyle/>
        <a:p>
          <a:endParaRPr lang="es-ES_tradnl"/>
        </a:p>
      </dgm:t>
    </dgm:pt>
    <dgm:pt modelId="{C9B583FB-8A52-4013-BA5B-1AF24E98CB07}" type="sibTrans" cxnId="{2DE07026-B3E7-4297-B2E1-5D9350EF3CFB}">
      <dgm:prSet/>
      <dgm:spPr/>
      <dgm:t>
        <a:bodyPr/>
        <a:lstStyle/>
        <a:p>
          <a:endParaRPr lang="es-ES_tradnl"/>
        </a:p>
      </dgm:t>
    </dgm:pt>
    <dgm:pt modelId="{4E87A1D9-6CA8-474D-9268-700441218586}">
      <dgm:prSet phldrT="[Texto]"/>
      <dgm:spPr/>
      <dgm:t>
        <a:bodyPr/>
        <a:lstStyle/>
        <a:p>
          <a:r>
            <a:rPr lang="es-ES" b="1" dirty="0" smtClean="0"/>
            <a:t>COMPLICACIÓN</a:t>
          </a:r>
        </a:p>
        <a:p>
          <a:r>
            <a:rPr lang="es-ES" dirty="0" smtClean="0"/>
            <a:t>Absceso</a:t>
          </a:r>
          <a:endParaRPr lang="es-ES_tradnl" dirty="0"/>
        </a:p>
      </dgm:t>
    </dgm:pt>
    <dgm:pt modelId="{A1597ADC-DEAB-43E8-9037-A3A31FD1B739}" type="parTrans" cxnId="{E1EE353A-A250-40DD-9B4C-C31B99DCC51F}">
      <dgm:prSet/>
      <dgm:spPr/>
      <dgm:t>
        <a:bodyPr/>
        <a:lstStyle/>
        <a:p>
          <a:endParaRPr lang="es-ES_tradnl"/>
        </a:p>
      </dgm:t>
    </dgm:pt>
    <dgm:pt modelId="{A425AE21-AD08-4487-A38E-EACD941108AD}" type="sibTrans" cxnId="{E1EE353A-A250-40DD-9B4C-C31B99DCC51F}">
      <dgm:prSet/>
      <dgm:spPr/>
      <dgm:t>
        <a:bodyPr/>
        <a:lstStyle/>
        <a:p>
          <a:endParaRPr lang="es-ES_tradnl"/>
        </a:p>
      </dgm:t>
    </dgm:pt>
    <dgm:pt modelId="{42B2FA03-5BDE-461F-8238-391080EBF449}">
      <dgm:prSet phldrT="[Texto]"/>
      <dgm:spPr/>
      <dgm:t>
        <a:bodyPr/>
        <a:lstStyle/>
        <a:p>
          <a:endParaRPr lang="es-ES_tradnl" dirty="0"/>
        </a:p>
      </dgm:t>
    </dgm:pt>
    <dgm:pt modelId="{82FB8114-E7BB-4B0A-9752-770B6B92C5B2}" type="parTrans" cxnId="{935658D1-A478-45F6-9C95-532DF9DBEE83}">
      <dgm:prSet/>
      <dgm:spPr/>
      <dgm:t>
        <a:bodyPr/>
        <a:lstStyle/>
        <a:p>
          <a:endParaRPr lang="es-ES_tradnl"/>
        </a:p>
      </dgm:t>
    </dgm:pt>
    <dgm:pt modelId="{7B7741A1-A00C-4FC7-A660-886BC16C1F2C}" type="sibTrans" cxnId="{935658D1-A478-45F6-9C95-532DF9DBEE83}">
      <dgm:prSet/>
      <dgm:spPr/>
      <dgm:t>
        <a:bodyPr/>
        <a:lstStyle/>
        <a:p>
          <a:endParaRPr lang="es-ES_tradnl"/>
        </a:p>
      </dgm:t>
    </dgm:pt>
    <dgm:pt modelId="{90C85173-DF71-47F8-B152-DC10F5BEBD50}">
      <dgm:prSet phldrT="[Texto]"/>
      <dgm:spPr/>
      <dgm:t>
        <a:bodyPr/>
        <a:lstStyle/>
        <a:p>
          <a:endParaRPr lang="es-ES_tradnl" dirty="0"/>
        </a:p>
      </dgm:t>
    </dgm:pt>
    <dgm:pt modelId="{6CC31018-1BD4-4B44-BEEC-8A16C4C60132}" type="parTrans" cxnId="{A8DCE53D-175D-48AC-8AA9-FCB12BBE8BBF}">
      <dgm:prSet/>
      <dgm:spPr/>
      <dgm:t>
        <a:bodyPr/>
        <a:lstStyle/>
        <a:p>
          <a:endParaRPr lang="es-ES_tradnl"/>
        </a:p>
      </dgm:t>
    </dgm:pt>
    <dgm:pt modelId="{811BE588-D4FC-4CDE-8D53-F9359E20155C}" type="sibTrans" cxnId="{A8DCE53D-175D-48AC-8AA9-FCB12BBE8BBF}">
      <dgm:prSet/>
      <dgm:spPr/>
      <dgm:t>
        <a:bodyPr/>
        <a:lstStyle/>
        <a:p>
          <a:endParaRPr lang="es-ES_tradnl"/>
        </a:p>
      </dgm:t>
    </dgm:pt>
    <dgm:pt modelId="{7DB87A72-2EF3-4DBA-BA0C-6615728F0A2E}" type="pres">
      <dgm:prSet presAssocID="{36D07099-D515-43C4-99C5-9A0CC976D86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069652DD-A7BB-4B4D-89AB-CDCFEF4515C3}" type="pres">
      <dgm:prSet presAssocID="{529B1261-692D-4FBC-814C-C07903A0A036}" presName="compNode" presStyleCnt="0"/>
      <dgm:spPr/>
    </dgm:pt>
    <dgm:pt modelId="{1C9A14E4-B008-40D1-9254-8DC76E0D80D2}" type="pres">
      <dgm:prSet presAssocID="{529B1261-692D-4FBC-814C-C07903A0A036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706C34-9B4E-4D72-9D9D-6ADAAB559347}" type="pres">
      <dgm:prSet presAssocID="{529B1261-692D-4FBC-814C-C07903A0A0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483547A-A915-47E4-A24D-E5CCF4626728}" type="pres">
      <dgm:prSet presAssocID="{529B1261-692D-4FBC-814C-C07903A0A036}" presName="parentRect" presStyleLbl="alignNode1" presStyleIdx="0" presStyleCnt="2"/>
      <dgm:spPr/>
      <dgm:t>
        <a:bodyPr/>
        <a:lstStyle/>
        <a:p>
          <a:endParaRPr lang="es-ES_tradnl"/>
        </a:p>
      </dgm:t>
    </dgm:pt>
    <dgm:pt modelId="{A937837E-3CA1-4FBB-AAF6-EE73C0F1DDD6}" type="pres">
      <dgm:prSet presAssocID="{529B1261-692D-4FBC-814C-C07903A0A036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E7CC338C-155F-4FE4-848F-F4B134BE0120}" type="pres">
      <dgm:prSet presAssocID="{637830F9-CC61-47BA-A250-B8610B0D035F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3E72021B-46AA-43FB-9427-EB23624A430D}" type="pres">
      <dgm:prSet presAssocID="{9B987C27-3E30-4DFA-9811-68914D6A31B1}" presName="compNode" presStyleCnt="0"/>
      <dgm:spPr/>
    </dgm:pt>
    <dgm:pt modelId="{279DF3DB-9A41-4FFC-8AFD-E04E137EEDB5}" type="pres">
      <dgm:prSet presAssocID="{9B987C27-3E30-4DFA-9811-68914D6A31B1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BCA2961-022E-4D42-9C90-2210D5463F0C}" type="pres">
      <dgm:prSet presAssocID="{9B987C27-3E30-4DFA-9811-68914D6A31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F7F4E6E-A721-48A7-A4CA-6BED886F6B9E}" type="pres">
      <dgm:prSet presAssocID="{9B987C27-3E30-4DFA-9811-68914D6A31B1}" presName="parentRect" presStyleLbl="alignNode1" presStyleIdx="1" presStyleCnt="2"/>
      <dgm:spPr/>
      <dgm:t>
        <a:bodyPr/>
        <a:lstStyle/>
        <a:p>
          <a:endParaRPr lang="es-ES_tradnl"/>
        </a:p>
      </dgm:t>
    </dgm:pt>
    <dgm:pt modelId="{3A24E561-EC0F-43D6-A13C-BF17824B1308}" type="pres">
      <dgm:prSet presAssocID="{9B987C27-3E30-4DFA-9811-68914D6A31B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</dgm:ptLst>
  <dgm:cxnLst>
    <dgm:cxn modelId="{962458D9-8F8D-4E67-9074-557B4A001C01}" type="presOf" srcId="{90C85173-DF71-47F8-B152-DC10F5BEBD50}" destId="{279DF3DB-9A41-4FFC-8AFD-E04E137EEDB5}" srcOrd="0" destOrd="1" presId="urn:microsoft.com/office/officeart/2005/8/layout/bList2"/>
    <dgm:cxn modelId="{4A2D3C74-4E41-4697-971D-6FB392687EAD}" type="presOf" srcId="{B2AC968E-440E-4BDE-AB6F-9F3C8FAF7692}" destId="{1C9A14E4-B008-40D1-9254-8DC76E0D80D2}" srcOrd="0" destOrd="2" presId="urn:microsoft.com/office/officeart/2005/8/layout/bList2"/>
    <dgm:cxn modelId="{EB41F3BC-2EFD-45AF-9ADB-4A84FD2B4A1B}" srcId="{36D07099-D515-43C4-99C5-9A0CC976D861}" destId="{529B1261-692D-4FBC-814C-C07903A0A036}" srcOrd="0" destOrd="0" parTransId="{E19C925E-B67A-415C-816E-DC3E650D5037}" sibTransId="{637830F9-CC61-47BA-A250-B8610B0D035F}"/>
    <dgm:cxn modelId="{2DE07026-B3E7-4297-B2E1-5D9350EF3CFB}" srcId="{9B987C27-3E30-4DFA-9811-68914D6A31B1}" destId="{2E32FF8E-0DD1-407E-ABE2-503FA9F5593C}" srcOrd="0" destOrd="0" parTransId="{64F0C507-85CC-4D57-A25C-4B9878E96C46}" sibTransId="{C9B583FB-8A52-4013-BA5B-1AF24E98CB07}"/>
    <dgm:cxn modelId="{CCBD72ED-5B23-4AF4-BE18-EC0FE38B0266}" type="presOf" srcId="{529B1261-692D-4FBC-814C-C07903A0A036}" destId="{8483547A-A915-47E4-A24D-E5CCF4626728}" srcOrd="1" destOrd="0" presId="urn:microsoft.com/office/officeart/2005/8/layout/bList2"/>
    <dgm:cxn modelId="{76E37D7A-B57D-47BE-8D02-CE9BAEAF2CEB}" type="presOf" srcId="{42B2FA03-5BDE-461F-8238-391080EBF449}" destId="{1C9A14E4-B008-40D1-9254-8DC76E0D80D2}" srcOrd="0" destOrd="1" presId="urn:microsoft.com/office/officeart/2005/8/layout/bList2"/>
    <dgm:cxn modelId="{E46FD9E5-D7DE-4A3F-A300-B39BD8D28823}" type="presOf" srcId="{637830F9-CC61-47BA-A250-B8610B0D035F}" destId="{E7CC338C-155F-4FE4-848F-F4B134BE0120}" srcOrd="0" destOrd="0" presId="urn:microsoft.com/office/officeart/2005/8/layout/bList2"/>
    <dgm:cxn modelId="{41932018-C19E-408D-A098-2F5FDDBA9FED}" srcId="{529B1261-692D-4FBC-814C-C07903A0A036}" destId="{61AF5FC7-6E32-4E35-B905-A7FE3F14C640}" srcOrd="0" destOrd="0" parTransId="{59CF3529-CB40-464F-A871-7EB9B9C9EC74}" sibTransId="{0CE74F23-F148-4019-BE14-34162815746A}"/>
    <dgm:cxn modelId="{FB6E720B-8D83-40EF-9415-9BFEA6625928}" type="presOf" srcId="{4E87A1D9-6CA8-474D-9268-700441218586}" destId="{279DF3DB-9A41-4FFC-8AFD-E04E137EEDB5}" srcOrd="0" destOrd="2" presId="urn:microsoft.com/office/officeart/2005/8/layout/bList2"/>
    <dgm:cxn modelId="{EC0FBEB0-0087-4545-A622-69BAEE671112}" srcId="{529B1261-692D-4FBC-814C-C07903A0A036}" destId="{B2AC968E-440E-4BDE-AB6F-9F3C8FAF7692}" srcOrd="2" destOrd="0" parTransId="{5C043B8C-4E70-4931-9BA6-3AEB78B7F06A}" sibTransId="{AFD2A701-0696-456C-8211-CC624F7ED631}"/>
    <dgm:cxn modelId="{7BB9DD83-5434-4565-9551-0890952B4253}" type="presOf" srcId="{9B987C27-3E30-4DFA-9811-68914D6A31B1}" destId="{5F7F4E6E-A721-48A7-A4CA-6BED886F6B9E}" srcOrd="1" destOrd="0" presId="urn:microsoft.com/office/officeart/2005/8/layout/bList2"/>
    <dgm:cxn modelId="{D3ED32C8-7FC3-45B1-A833-E84CD3087A8C}" type="presOf" srcId="{9B987C27-3E30-4DFA-9811-68914D6A31B1}" destId="{EBCA2961-022E-4D42-9C90-2210D5463F0C}" srcOrd="0" destOrd="0" presId="urn:microsoft.com/office/officeart/2005/8/layout/bList2"/>
    <dgm:cxn modelId="{A8DCE53D-175D-48AC-8AA9-FCB12BBE8BBF}" srcId="{9B987C27-3E30-4DFA-9811-68914D6A31B1}" destId="{90C85173-DF71-47F8-B152-DC10F5BEBD50}" srcOrd="1" destOrd="0" parTransId="{6CC31018-1BD4-4B44-BEEC-8A16C4C60132}" sibTransId="{811BE588-D4FC-4CDE-8D53-F9359E20155C}"/>
    <dgm:cxn modelId="{6B6C3CC1-772B-476E-82CE-C704FC54DE58}" srcId="{36D07099-D515-43C4-99C5-9A0CC976D861}" destId="{9B987C27-3E30-4DFA-9811-68914D6A31B1}" srcOrd="1" destOrd="0" parTransId="{240D657D-CAD7-449F-9F40-F1D39A682169}" sibTransId="{FE7BF945-EFAB-4E8E-ADE1-158F99E5F337}"/>
    <dgm:cxn modelId="{9E1326B1-D4A0-44A0-B0AB-F65F9EA7ADE3}" type="presOf" srcId="{36D07099-D515-43C4-99C5-9A0CC976D861}" destId="{7DB87A72-2EF3-4DBA-BA0C-6615728F0A2E}" srcOrd="0" destOrd="0" presId="urn:microsoft.com/office/officeart/2005/8/layout/bList2"/>
    <dgm:cxn modelId="{749AA46F-1E6C-4D57-8DED-88731B28EC4C}" type="presOf" srcId="{61AF5FC7-6E32-4E35-B905-A7FE3F14C640}" destId="{1C9A14E4-B008-40D1-9254-8DC76E0D80D2}" srcOrd="0" destOrd="0" presId="urn:microsoft.com/office/officeart/2005/8/layout/bList2"/>
    <dgm:cxn modelId="{E1EE353A-A250-40DD-9B4C-C31B99DCC51F}" srcId="{9B987C27-3E30-4DFA-9811-68914D6A31B1}" destId="{4E87A1D9-6CA8-474D-9268-700441218586}" srcOrd="2" destOrd="0" parTransId="{A1597ADC-DEAB-43E8-9037-A3A31FD1B739}" sibTransId="{A425AE21-AD08-4487-A38E-EACD941108AD}"/>
    <dgm:cxn modelId="{D328EEEB-7F41-41B7-A55B-2D91BC926EBF}" type="presOf" srcId="{529B1261-692D-4FBC-814C-C07903A0A036}" destId="{53706C34-9B4E-4D72-9D9D-6ADAAB559347}" srcOrd="0" destOrd="0" presId="urn:microsoft.com/office/officeart/2005/8/layout/bList2"/>
    <dgm:cxn modelId="{935658D1-A478-45F6-9C95-532DF9DBEE83}" srcId="{529B1261-692D-4FBC-814C-C07903A0A036}" destId="{42B2FA03-5BDE-461F-8238-391080EBF449}" srcOrd="1" destOrd="0" parTransId="{82FB8114-E7BB-4B0A-9752-770B6B92C5B2}" sibTransId="{7B7741A1-A00C-4FC7-A660-886BC16C1F2C}"/>
    <dgm:cxn modelId="{2A60DB21-874C-4173-965E-2E405CBC66D0}" type="presOf" srcId="{2E32FF8E-0DD1-407E-ABE2-503FA9F5593C}" destId="{279DF3DB-9A41-4FFC-8AFD-E04E137EEDB5}" srcOrd="0" destOrd="0" presId="urn:microsoft.com/office/officeart/2005/8/layout/bList2"/>
    <dgm:cxn modelId="{7FC015CA-82FD-4147-9E15-0F722310B77A}" type="presParOf" srcId="{7DB87A72-2EF3-4DBA-BA0C-6615728F0A2E}" destId="{069652DD-A7BB-4B4D-89AB-CDCFEF4515C3}" srcOrd="0" destOrd="0" presId="urn:microsoft.com/office/officeart/2005/8/layout/bList2"/>
    <dgm:cxn modelId="{214D1DAB-3700-4AC3-8F30-D2AD01C3993D}" type="presParOf" srcId="{069652DD-A7BB-4B4D-89AB-CDCFEF4515C3}" destId="{1C9A14E4-B008-40D1-9254-8DC76E0D80D2}" srcOrd="0" destOrd="0" presId="urn:microsoft.com/office/officeart/2005/8/layout/bList2"/>
    <dgm:cxn modelId="{053FF4FC-6935-4376-813B-D4BC26F5E1A8}" type="presParOf" srcId="{069652DD-A7BB-4B4D-89AB-CDCFEF4515C3}" destId="{53706C34-9B4E-4D72-9D9D-6ADAAB559347}" srcOrd="1" destOrd="0" presId="urn:microsoft.com/office/officeart/2005/8/layout/bList2"/>
    <dgm:cxn modelId="{DA1629B0-98EC-4256-A815-DC1CC2BB69D9}" type="presParOf" srcId="{069652DD-A7BB-4B4D-89AB-CDCFEF4515C3}" destId="{8483547A-A915-47E4-A24D-E5CCF4626728}" srcOrd="2" destOrd="0" presId="urn:microsoft.com/office/officeart/2005/8/layout/bList2"/>
    <dgm:cxn modelId="{919B4D97-B442-43C2-9160-6B3924F1BD07}" type="presParOf" srcId="{069652DD-A7BB-4B4D-89AB-CDCFEF4515C3}" destId="{A937837E-3CA1-4FBB-AAF6-EE73C0F1DDD6}" srcOrd="3" destOrd="0" presId="urn:microsoft.com/office/officeart/2005/8/layout/bList2"/>
    <dgm:cxn modelId="{7DACB5FC-4CCD-44B5-8EFB-79CE9F07D73E}" type="presParOf" srcId="{7DB87A72-2EF3-4DBA-BA0C-6615728F0A2E}" destId="{E7CC338C-155F-4FE4-848F-F4B134BE0120}" srcOrd="1" destOrd="0" presId="urn:microsoft.com/office/officeart/2005/8/layout/bList2"/>
    <dgm:cxn modelId="{049749AF-107D-470E-8643-07484D072367}" type="presParOf" srcId="{7DB87A72-2EF3-4DBA-BA0C-6615728F0A2E}" destId="{3E72021B-46AA-43FB-9427-EB23624A430D}" srcOrd="2" destOrd="0" presId="urn:microsoft.com/office/officeart/2005/8/layout/bList2"/>
    <dgm:cxn modelId="{7206F2B9-10EE-4D52-B43D-0B6FA42B2DEC}" type="presParOf" srcId="{3E72021B-46AA-43FB-9427-EB23624A430D}" destId="{279DF3DB-9A41-4FFC-8AFD-E04E137EEDB5}" srcOrd="0" destOrd="0" presId="urn:microsoft.com/office/officeart/2005/8/layout/bList2"/>
    <dgm:cxn modelId="{1BE1484F-899E-4B55-AAEB-80E288D213A4}" type="presParOf" srcId="{3E72021B-46AA-43FB-9427-EB23624A430D}" destId="{EBCA2961-022E-4D42-9C90-2210D5463F0C}" srcOrd="1" destOrd="0" presId="urn:microsoft.com/office/officeart/2005/8/layout/bList2"/>
    <dgm:cxn modelId="{1389115D-87CC-4E4E-AD34-EADCBF38EFB9}" type="presParOf" srcId="{3E72021B-46AA-43FB-9427-EB23624A430D}" destId="{5F7F4E6E-A721-48A7-A4CA-6BED886F6B9E}" srcOrd="2" destOrd="0" presId="urn:microsoft.com/office/officeart/2005/8/layout/bList2"/>
    <dgm:cxn modelId="{E77C0DDB-307F-4ED8-B9FA-2804252FFC94}" type="presParOf" srcId="{3E72021B-46AA-43FB-9427-EB23624A430D}" destId="{3A24E561-EC0F-43D6-A13C-BF17824B130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57FA49-0AB6-429C-B8C7-F1BDADB92A52}">
      <dsp:nvSpPr>
        <dsp:cNvPr id="0" name=""/>
        <dsp:cNvSpPr/>
      </dsp:nvSpPr>
      <dsp:spPr>
        <a:xfrm>
          <a:off x="1198863" y="0"/>
          <a:ext cx="4552280" cy="455228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CE260-B3F0-4A9B-83EE-F5CC777FA1DD}">
      <dsp:nvSpPr>
        <dsp:cNvPr id="0" name=""/>
        <dsp:cNvSpPr/>
      </dsp:nvSpPr>
      <dsp:spPr>
        <a:xfrm>
          <a:off x="3475003" y="455672"/>
          <a:ext cx="2958982" cy="80909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Manejo</a:t>
          </a:r>
          <a:endParaRPr lang="es-ES_tradnl" sz="3300" kern="1200" dirty="0"/>
        </a:p>
      </dsp:txBody>
      <dsp:txXfrm>
        <a:off x="3475003" y="455672"/>
        <a:ext cx="2958982" cy="809096"/>
      </dsp:txXfrm>
    </dsp:sp>
    <dsp:sp modelId="{32C64304-7BB2-4628-B1BF-75BDD9CACA44}">
      <dsp:nvSpPr>
        <dsp:cNvPr id="0" name=""/>
        <dsp:cNvSpPr/>
      </dsp:nvSpPr>
      <dsp:spPr>
        <a:xfrm>
          <a:off x="3475003" y="1365906"/>
          <a:ext cx="2958982" cy="80909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Impacto</a:t>
          </a:r>
          <a:endParaRPr lang="es-ES_tradnl" sz="3300" kern="1200" dirty="0"/>
        </a:p>
      </dsp:txBody>
      <dsp:txXfrm>
        <a:off x="3475003" y="1365906"/>
        <a:ext cx="2958982" cy="809096"/>
      </dsp:txXfrm>
    </dsp:sp>
    <dsp:sp modelId="{B0859261-95E5-4B46-9C26-502F3F265AD5}">
      <dsp:nvSpPr>
        <dsp:cNvPr id="0" name=""/>
        <dsp:cNvSpPr/>
      </dsp:nvSpPr>
      <dsp:spPr>
        <a:xfrm>
          <a:off x="3475003" y="2276139"/>
          <a:ext cx="2958982" cy="80909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Nefropatía</a:t>
          </a:r>
          <a:endParaRPr lang="es-ES_tradnl" sz="3300" kern="1200" dirty="0"/>
        </a:p>
      </dsp:txBody>
      <dsp:txXfrm>
        <a:off x="3475003" y="2276139"/>
        <a:ext cx="2958982" cy="809096"/>
      </dsp:txXfrm>
    </dsp:sp>
    <dsp:sp modelId="{5C1F1C65-79FA-44A9-A5D9-6F14BB6EE8D6}">
      <dsp:nvSpPr>
        <dsp:cNvPr id="0" name=""/>
        <dsp:cNvSpPr/>
      </dsp:nvSpPr>
      <dsp:spPr>
        <a:xfrm>
          <a:off x="3475003" y="3186373"/>
          <a:ext cx="2958982" cy="809096"/>
        </a:xfrm>
        <a:prstGeom prst="round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Infrecuente</a:t>
          </a:r>
          <a:endParaRPr lang="es-ES_tradnl" sz="3300" kern="1200" dirty="0"/>
        </a:p>
      </dsp:txBody>
      <dsp:txXfrm>
        <a:off x="3475003" y="3186373"/>
        <a:ext cx="2958982" cy="80909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786A60-42B9-4492-9D81-DD64F2963345}">
      <dsp:nvSpPr>
        <dsp:cNvPr id="0" name=""/>
        <dsp:cNvSpPr/>
      </dsp:nvSpPr>
      <dsp:spPr>
        <a:xfrm>
          <a:off x="1322" y="364680"/>
          <a:ext cx="2819211" cy="1691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Riesgo sangrado</a:t>
          </a:r>
          <a:endParaRPr lang="es-ES_tradnl" sz="3100" kern="1200" dirty="0"/>
        </a:p>
      </dsp:txBody>
      <dsp:txXfrm>
        <a:off x="1322" y="364680"/>
        <a:ext cx="2819211" cy="1691526"/>
      </dsp:txXfrm>
    </dsp:sp>
    <dsp:sp modelId="{D3ED4A7E-E176-4904-8472-94E2A153DF9D}">
      <dsp:nvSpPr>
        <dsp:cNvPr id="0" name=""/>
        <dsp:cNvSpPr/>
      </dsp:nvSpPr>
      <dsp:spPr>
        <a:xfrm>
          <a:off x="3102454" y="860861"/>
          <a:ext cx="597672" cy="6991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2500" kern="1200"/>
        </a:p>
      </dsp:txBody>
      <dsp:txXfrm>
        <a:off x="3102454" y="860861"/>
        <a:ext cx="597672" cy="699164"/>
      </dsp:txXfrm>
    </dsp:sp>
    <dsp:sp modelId="{A5C3D29A-C6A9-48A3-902F-42A4D49E8945}">
      <dsp:nvSpPr>
        <dsp:cNvPr id="0" name=""/>
        <dsp:cNvSpPr/>
      </dsp:nvSpPr>
      <dsp:spPr>
        <a:xfrm>
          <a:off x="3948218" y="364680"/>
          <a:ext cx="2819211" cy="1691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No complicaciones mayores</a:t>
          </a:r>
          <a:endParaRPr lang="es-ES_tradnl" sz="3100" kern="1200" dirty="0"/>
        </a:p>
      </dsp:txBody>
      <dsp:txXfrm>
        <a:off x="3948218" y="364680"/>
        <a:ext cx="2819211" cy="16915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436A55-35E1-4B56-B5E1-3C8BD305AE10}">
      <dsp:nvSpPr>
        <dsp:cNvPr id="0" name=""/>
        <dsp:cNvSpPr/>
      </dsp:nvSpPr>
      <dsp:spPr>
        <a:xfrm>
          <a:off x="672336" y="0"/>
          <a:ext cx="7619814" cy="4104456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AD549-7010-4A7C-BDE7-E8FC7F882AC7}">
      <dsp:nvSpPr>
        <dsp:cNvPr id="0" name=""/>
        <dsp:cNvSpPr/>
      </dsp:nvSpPr>
      <dsp:spPr>
        <a:xfrm>
          <a:off x="0" y="1231336"/>
          <a:ext cx="2689346" cy="1641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INDUCCIÓN</a:t>
          </a:r>
          <a:endParaRPr lang="es-ES_tradnl" sz="2400" b="1" kern="1200" dirty="0"/>
        </a:p>
      </dsp:txBody>
      <dsp:txXfrm>
        <a:off x="0" y="1231336"/>
        <a:ext cx="2689346" cy="1641782"/>
      </dsp:txXfrm>
    </dsp:sp>
    <dsp:sp modelId="{20494B7B-5D3B-4BC5-80C5-8101F8ABEAE5}">
      <dsp:nvSpPr>
        <dsp:cNvPr id="0" name=""/>
        <dsp:cNvSpPr/>
      </dsp:nvSpPr>
      <dsp:spPr>
        <a:xfrm>
          <a:off x="3137570" y="1231336"/>
          <a:ext cx="2689346" cy="1641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MANTENIMIENTO</a:t>
          </a:r>
          <a:endParaRPr lang="es-ES_tradnl" sz="2400" b="1" kern="1200" dirty="0"/>
        </a:p>
      </dsp:txBody>
      <dsp:txXfrm>
        <a:off x="3137570" y="1231336"/>
        <a:ext cx="2689346" cy="1641782"/>
      </dsp:txXfrm>
    </dsp:sp>
    <dsp:sp modelId="{4C47D85A-85CF-4F6E-837D-BC7D6CEC1B84}">
      <dsp:nvSpPr>
        <dsp:cNvPr id="0" name=""/>
        <dsp:cNvSpPr/>
      </dsp:nvSpPr>
      <dsp:spPr>
        <a:xfrm>
          <a:off x="6275141" y="1231336"/>
          <a:ext cx="2689346" cy="1641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COADYUVANTE</a:t>
          </a:r>
          <a:endParaRPr lang="es-ES_tradnl" sz="2400" b="1" kern="1200" dirty="0"/>
        </a:p>
      </dsp:txBody>
      <dsp:txXfrm>
        <a:off x="6275141" y="1231336"/>
        <a:ext cx="2689346" cy="164178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B62E2E-8F6D-446E-AA71-F25AAA88BB6D}">
      <dsp:nvSpPr>
        <dsp:cNvPr id="0" name=""/>
        <dsp:cNvSpPr/>
      </dsp:nvSpPr>
      <dsp:spPr>
        <a:xfrm>
          <a:off x="648494" y="1760385"/>
          <a:ext cx="2591853" cy="13037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INDUCCIÓN</a:t>
          </a:r>
          <a:endParaRPr lang="es-ES_tradnl" sz="1800" b="1" kern="1200" dirty="0"/>
        </a:p>
      </dsp:txBody>
      <dsp:txXfrm>
        <a:off x="648494" y="1760385"/>
        <a:ext cx="2591853" cy="1303765"/>
      </dsp:txXfrm>
    </dsp:sp>
    <dsp:sp modelId="{40E18620-4167-47AA-BFAA-476962126420}">
      <dsp:nvSpPr>
        <dsp:cNvPr id="0" name=""/>
        <dsp:cNvSpPr/>
      </dsp:nvSpPr>
      <dsp:spPr>
        <a:xfrm>
          <a:off x="2573233" y="1760385"/>
          <a:ext cx="3259414" cy="13037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MANTENIMIENTO</a:t>
          </a:r>
          <a:endParaRPr lang="es-ES_tradnl" sz="1800" b="1" kern="1200" dirty="0"/>
        </a:p>
      </dsp:txBody>
      <dsp:txXfrm>
        <a:off x="2573233" y="1760385"/>
        <a:ext cx="3259414" cy="1303765"/>
      </dsp:txXfrm>
    </dsp:sp>
    <dsp:sp modelId="{8B0E74F1-EE8B-44C1-AD28-FB546BDC6DE1}">
      <dsp:nvSpPr>
        <dsp:cNvPr id="0" name=""/>
        <dsp:cNvSpPr/>
      </dsp:nvSpPr>
      <dsp:spPr>
        <a:xfrm>
          <a:off x="5200201" y="1760385"/>
          <a:ext cx="3259414" cy="13037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COADYUVANTE</a:t>
          </a:r>
          <a:endParaRPr lang="es-ES_tradnl" sz="2000" b="1" kern="1200" dirty="0"/>
        </a:p>
      </dsp:txBody>
      <dsp:txXfrm>
        <a:off x="5200201" y="1760385"/>
        <a:ext cx="3259414" cy="13037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444EE6-9B69-4B0D-8848-809B69B0BA94}">
      <dsp:nvSpPr>
        <dsp:cNvPr id="0" name=""/>
        <dsp:cNvSpPr/>
      </dsp:nvSpPr>
      <dsp:spPr>
        <a:xfrm rot="5400000">
          <a:off x="4419493" y="-1591087"/>
          <a:ext cx="1247892" cy="474676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100% remisión completa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SLEDAI &lt; 15 (1,5)</a:t>
          </a:r>
          <a:endParaRPr lang="es-ES_tradnl" sz="2800" kern="1200" dirty="0"/>
        </a:p>
      </dsp:txBody>
      <dsp:txXfrm rot="5400000">
        <a:off x="4419493" y="-1591087"/>
        <a:ext cx="1247892" cy="4746767"/>
      </dsp:txXfrm>
    </dsp:sp>
    <dsp:sp modelId="{3C627D16-6527-49B2-A3D8-3FC7DD8FB126}">
      <dsp:nvSpPr>
        <dsp:cNvPr id="0" name=""/>
        <dsp:cNvSpPr/>
      </dsp:nvSpPr>
      <dsp:spPr>
        <a:xfrm>
          <a:off x="0" y="2363"/>
          <a:ext cx="2670056" cy="15598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REMISIÓN </a:t>
          </a:r>
          <a:endParaRPr lang="es-ES_tradnl" sz="2400" kern="1200" dirty="0"/>
        </a:p>
      </dsp:txBody>
      <dsp:txXfrm>
        <a:off x="0" y="2363"/>
        <a:ext cx="2670056" cy="1559866"/>
      </dsp:txXfrm>
    </dsp:sp>
    <dsp:sp modelId="{BD9BB3EC-2126-43DE-A49B-916F3EA7BCA9}">
      <dsp:nvSpPr>
        <dsp:cNvPr id="0" name=""/>
        <dsp:cNvSpPr/>
      </dsp:nvSpPr>
      <dsp:spPr>
        <a:xfrm rot="5400000">
          <a:off x="4419493" y="46772"/>
          <a:ext cx="1247892" cy="474676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Leves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Proteinuria transitoria</a:t>
          </a:r>
          <a:endParaRPr lang="es-ES_tradnl" sz="2800" kern="1200" dirty="0"/>
        </a:p>
      </dsp:txBody>
      <dsp:txXfrm rot="5400000">
        <a:off x="4419493" y="46772"/>
        <a:ext cx="1247892" cy="4746767"/>
      </dsp:txXfrm>
    </dsp:sp>
    <dsp:sp modelId="{5CF1D70B-C15E-48D8-9DB8-ABA5C29854F9}">
      <dsp:nvSpPr>
        <dsp:cNvPr id="0" name=""/>
        <dsp:cNvSpPr/>
      </dsp:nvSpPr>
      <dsp:spPr>
        <a:xfrm>
          <a:off x="0" y="1640222"/>
          <a:ext cx="2670056" cy="15598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RECURRENCIAS</a:t>
          </a:r>
          <a:endParaRPr lang="es-ES_tradnl" sz="2400" kern="1200" dirty="0"/>
        </a:p>
      </dsp:txBody>
      <dsp:txXfrm>
        <a:off x="0" y="1640222"/>
        <a:ext cx="2670056" cy="1559866"/>
      </dsp:txXfrm>
    </dsp:sp>
    <dsp:sp modelId="{02894B32-4CD4-4071-94DD-F1FED627E759}">
      <dsp:nvSpPr>
        <dsp:cNvPr id="0" name=""/>
        <dsp:cNvSpPr/>
      </dsp:nvSpPr>
      <dsp:spPr>
        <a:xfrm rot="5400000">
          <a:off x="4419493" y="1684631"/>
          <a:ext cx="1247892" cy="474676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Suspendido inmunosupresor</a:t>
          </a:r>
          <a:endParaRPr lang="es-ES_tradnl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2 continúan (&lt; 3 años)</a:t>
          </a:r>
          <a:endParaRPr lang="es-ES_tradnl" sz="2800" kern="1200" dirty="0"/>
        </a:p>
      </dsp:txBody>
      <dsp:txXfrm rot="5400000">
        <a:off x="4419493" y="1684631"/>
        <a:ext cx="1247892" cy="4746767"/>
      </dsp:txXfrm>
    </dsp:sp>
    <dsp:sp modelId="{39E0C5C3-1503-468B-9E5D-03B6EC1D6F74}">
      <dsp:nvSpPr>
        <dsp:cNvPr id="0" name=""/>
        <dsp:cNvSpPr/>
      </dsp:nvSpPr>
      <dsp:spPr>
        <a:xfrm>
          <a:off x="0" y="3278082"/>
          <a:ext cx="2670056" cy="15598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TRATAMIENTO</a:t>
          </a:r>
          <a:endParaRPr lang="es-ES_tradnl" sz="2400" kern="1200" dirty="0"/>
        </a:p>
      </dsp:txBody>
      <dsp:txXfrm>
        <a:off x="0" y="3278082"/>
        <a:ext cx="2670056" cy="1559866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79B23E-95D2-4BB3-B582-806C80D0EE72}">
      <dsp:nvSpPr>
        <dsp:cNvPr id="0" name=""/>
        <dsp:cNvSpPr/>
      </dsp:nvSpPr>
      <dsp:spPr>
        <a:xfrm>
          <a:off x="0" y="647947"/>
          <a:ext cx="74168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3DC40-36D9-4BEE-A1B8-D9CC1E3B48F5}">
      <dsp:nvSpPr>
        <dsp:cNvPr id="0" name=""/>
        <dsp:cNvSpPr/>
      </dsp:nvSpPr>
      <dsp:spPr>
        <a:xfrm>
          <a:off x="370841" y="28027"/>
          <a:ext cx="5191776" cy="123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Buena evolución</a:t>
          </a:r>
          <a:endParaRPr lang="es-ES_tradnl" sz="4200" kern="1200" dirty="0"/>
        </a:p>
      </dsp:txBody>
      <dsp:txXfrm>
        <a:off x="370841" y="28027"/>
        <a:ext cx="5191776" cy="1239840"/>
      </dsp:txXfrm>
    </dsp:sp>
    <dsp:sp modelId="{718396E8-C1B1-4D1F-BB29-EABCE3C44BBF}">
      <dsp:nvSpPr>
        <dsp:cNvPr id="0" name=""/>
        <dsp:cNvSpPr/>
      </dsp:nvSpPr>
      <dsp:spPr>
        <a:xfrm>
          <a:off x="0" y="2553068"/>
          <a:ext cx="74168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9DFEE-16B0-44B2-A203-FD3F7B508B59}">
      <dsp:nvSpPr>
        <dsp:cNvPr id="0" name=""/>
        <dsp:cNvSpPr/>
      </dsp:nvSpPr>
      <dsp:spPr>
        <a:xfrm>
          <a:off x="370841" y="1933147"/>
          <a:ext cx="5191776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Remisión</a:t>
          </a:r>
          <a:endParaRPr lang="es-ES_tradnl" sz="4200" kern="1200" dirty="0"/>
        </a:p>
      </dsp:txBody>
      <dsp:txXfrm>
        <a:off x="370841" y="1933147"/>
        <a:ext cx="5191776" cy="1239840"/>
      </dsp:txXfrm>
    </dsp:sp>
    <dsp:sp modelId="{859DE5B3-591B-48B8-9380-8B43833A55F9}">
      <dsp:nvSpPr>
        <dsp:cNvPr id="0" name=""/>
        <dsp:cNvSpPr/>
      </dsp:nvSpPr>
      <dsp:spPr>
        <a:xfrm>
          <a:off x="0" y="4458188"/>
          <a:ext cx="7416824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CBB4D-C8DE-478A-99A0-AEA40FDF3BE1}">
      <dsp:nvSpPr>
        <dsp:cNvPr id="0" name=""/>
        <dsp:cNvSpPr/>
      </dsp:nvSpPr>
      <dsp:spPr>
        <a:xfrm>
          <a:off x="370841" y="3838268"/>
          <a:ext cx="5191776" cy="123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237" tIns="0" rIns="196237" bIns="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Siglo XXI</a:t>
          </a:r>
          <a:endParaRPr lang="es-ES_tradnl" sz="4200" kern="1200" dirty="0"/>
        </a:p>
      </dsp:txBody>
      <dsp:txXfrm>
        <a:off x="370841" y="3838268"/>
        <a:ext cx="5191776" cy="123984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F44BBF-E09D-48FC-BC67-59F1447273FA}">
      <dsp:nvSpPr>
        <dsp:cNvPr id="0" name=""/>
        <dsp:cNvSpPr/>
      </dsp:nvSpPr>
      <dsp:spPr>
        <a:xfrm>
          <a:off x="2717347" y="2556"/>
          <a:ext cx="1979024" cy="12863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Evidencia científica</a:t>
          </a:r>
          <a:endParaRPr lang="es-ES_tradnl" sz="2800" kern="1200" dirty="0"/>
        </a:p>
      </dsp:txBody>
      <dsp:txXfrm>
        <a:off x="2717347" y="2556"/>
        <a:ext cx="1979024" cy="1286365"/>
      </dsp:txXfrm>
    </dsp:sp>
    <dsp:sp modelId="{BA54CBD8-75FD-4297-B915-972C097146D3}">
      <dsp:nvSpPr>
        <dsp:cNvPr id="0" name=""/>
        <dsp:cNvSpPr/>
      </dsp:nvSpPr>
      <dsp:spPr>
        <a:xfrm>
          <a:off x="1580291" y="645739"/>
          <a:ext cx="4253137" cy="4253137"/>
        </a:xfrm>
        <a:custGeom>
          <a:avLst/>
          <a:gdLst/>
          <a:ahLst/>
          <a:cxnLst/>
          <a:rect l="0" t="0" r="0" b="0"/>
          <a:pathLst>
            <a:path>
              <a:moveTo>
                <a:pt x="3130357" y="251814"/>
              </a:moveTo>
              <a:arcTo wR="2126568" hR="2126568" stAng="17889940" swAng="26276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0416E-936B-4159-A066-EA45EEA73EB9}">
      <dsp:nvSpPr>
        <dsp:cNvPr id="0" name=""/>
        <dsp:cNvSpPr/>
      </dsp:nvSpPr>
      <dsp:spPr>
        <a:xfrm>
          <a:off x="4241848" y="2129125"/>
          <a:ext cx="3183162" cy="1286365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Inmunosupresores</a:t>
          </a:r>
          <a:endParaRPr lang="es-ES_tradnl" sz="2800" kern="1200" dirty="0"/>
        </a:p>
      </dsp:txBody>
      <dsp:txXfrm>
        <a:off x="4241848" y="2129125"/>
        <a:ext cx="3183162" cy="1286365"/>
      </dsp:txXfrm>
    </dsp:sp>
    <dsp:sp modelId="{93BA4E71-B20D-41FC-B8BA-D67C6A673C90}">
      <dsp:nvSpPr>
        <dsp:cNvPr id="0" name=""/>
        <dsp:cNvSpPr/>
      </dsp:nvSpPr>
      <dsp:spPr>
        <a:xfrm>
          <a:off x="1580291" y="645739"/>
          <a:ext cx="4253137" cy="4253137"/>
        </a:xfrm>
        <a:custGeom>
          <a:avLst/>
          <a:gdLst/>
          <a:ahLst/>
          <a:cxnLst/>
          <a:rect l="0" t="0" r="0" b="0"/>
          <a:pathLst>
            <a:path>
              <a:moveTo>
                <a:pt x="4148593" y="2785137"/>
              </a:moveTo>
              <a:arcTo wR="2126568" hR="2126568" stAng="1082418" swAng="2627642"/>
            </a:path>
          </a:pathLst>
        </a:custGeom>
        <a:noFill/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90B4-F664-4E5D-860A-1286164B183F}">
      <dsp:nvSpPr>
        <dsp:cNvPr id="0" name=""/>
        <dsp:cNvSpPr/>
      </dsp:nvSpPr>
      <dsp:spPr>
        <a:xfrm>
          <a:off x="2717347" y="4255693"/>
          <a:ext cx="1979024" cy="1286365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Infecciones</a:t>
          </a:r>
          <a:endParaRPr lang="es-ES_tradnl" sz="2800" kern="1200" dirty="0"/>
        </a:p>
      </dsp:txBody>
      <dsp:txXfrm>
        <a:off x="2717347" y="4255693"/>
        <a:ext cx="1979024" cy="1286365"/>
      </dsp:txXfrm>
    </dsp:sp>
    <dsp:sp modelId="{DA2DA7F9-D19C-4E34-A181-89FE49FCFE16}">
      <dsp:nvSpPr>
        <dsp:cNvPr id="0" name=""/>
        <dsp:cNvSpPr/>
      </dsp:nvSpPr>
      <dsp:spPr>
        <a:xfrm>
          <a:off x="1580291" y="645739"/>
          <a:ext cx="4253137" cy="4253137"/>
        </a:xfrm>
        <a:custGeom>
          <a:avLst/>
          <a:gdLst/>
          <a:ahLst/>
          <a:cxnLst/>
          <a:rect l="0" t="0" r="0" b="0"/>
          <a:pathLst>
            <a:path>
              <a:moveTo>
                <a:pt x="1122780" y="4001323"/>
              </a:moveTo>
              <a:arcTo wR="2126568" hR="2126568" stAng="7089940" swAng="2627642"/>
            </a:path>
          </a:pathLst>
        </a:custGeom>
        <a:noFill/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B7EBF-8873-49D6-B0C7-15928ACC2C5E}">
      <dsp:nvSpPr>
        <dsp:cNvPr id="0" name=""/>
        <dsp:cNvSpPr/>
      </dsp:nvSpPr>
      <dsp:spPr>
        <a:xfrm>
          <a:off x="207837" y="2129125"/>
          <a:ext cx="2744907" cy="128636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Abordaje multidisciplinar</a:t>
          </a:r>
          <a:endParaRPr lang="es-ES_tradnl" sz="2800" kern="1200" dirty="0"/>
        </a:p>
      </dsp:txBody>
      <dsp:txXfrm>
        <a:off x="207837" y="2129125"/>
        <a:ext cx="2744907" cy="1286365"/>
      </dsp:txXfrm>
    </dsp:sp>
    <dsp:sp modelId="{3E1431DF-A553-4B50-872E-2D1A7D60A2AD}">
      <dsp:nvSpPr>
        <dsp:cNvPr id="0" name=""/>
        <dsp:cNvSpPr/>
      </dsp:nvSpPr>
      <dsp:spPr>
        <a:xfrm>
          <a:off x="1580291" y="645739"/>
          <a:ext cx="4253137" cy="4253137"/>
        </a:xfrm>
        <a:custGeom>
          <a:avLst/>
          <a:gdLst/>
          <a:ahLst/>
          <a:cxnLst/>
          <a:rect l="0" t="0" r="0" b="0"/>
          <a:pathLst>
            <a:path>
              <a:moveTo>
                <a:pt x="104544" y="1468000"/>
              </a:moveTo>
              <a:arcTo wR="2126568" hR="2126568" stAng="11882418" swAng="2627642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824DE-B112-46FC-AD46-306D08FD913A}">
      <dsp:nvSpPr>
        <dsp:cNvPr id="0" name=""/>
        <dsp:cNvSpPr/>
      </dsp:nvSpPr>
      <dsp:spPr>
        <a:xfrm>
          <a:off x="0" y="592259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51A16-44AA-4022-8243-1395FBAE0952}">
      <dsp:nvSpPr>
        <dsp:cNvPr id="0" name=""/>
        <dsp:cNvSpPr/>
      </dsp:nvSpPr>
      <dsp:spPr>
        <a:xfrm>
          <a:off x="388843" y="134699"/>
          <a:ext cx="5443804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Evolución largo plazo</a:t>
          </a:r>
          <a:endParaRPr lang="es-ES_tradnl" sz="3100" kern="1200" dirty="0"/>
        </a:p>
      </dsp:txBody>
      <dsp:txXfrm>
        <a:off x="388843" y="134699"/>
        <a:ext cx="5443804" cy="915120"/>
      </dsp:txXfrm>
    </dsp:sp>
    <dsp:sp modelId="{0C66D0B8-B8C4-4FDF-92A9-45CE4DECF41F}">
      <dsp:nvSpPr>
        <dsp:cNvPr id="0" name=""/>
        <dsp:cNvSpPr/>
      </dsp:nvSpPr>
      <dsp:spPr>
        <a:xfrm>
          <a:off x="0" y="1998420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82C78-8BE6-4E3A-A529-45A26AD95920}">
      <dsp:nvSpPr>
        <dsp:cNvPr id="0" name=""/>
        <dsp:cNvSpPr/>
      </dsp:nvSpPr>
      <dsp:spPr>
        <a:xfrm>
          <a:off x="388843" y="1540859"/>
          <a:ext cx="5443804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Nefropatía </a:t>
          </a:r>
          <a:r>
            <a:rPr lang="es-ES" sz="3100" kern="1200" dirty="0" err="1" smtClean="0"/>
            <a:t>lúpica</a:t>
          </a:r>
          <a:endParaRPr lang="es-ES_tradnl" sz="3100" kern="1200" dirty="0"/>
        </a:p>
      </dsp:txBody>
      <dsp:txXfrm>
        <a:off x="388843" y="1540859"/>
        <a:ext cx="5443804" cy="915120"/>
      </dsp:txXfrm>
    </dsp:sp>
    <dsp:sp modelId="{5DBD55FC-CB01-43D1-A342-AF4A43D06398}">
      <dsp:nvSpPr>
        <dsp:cNvPr id="0" name=""/>
        <dsp:cNvSpPr/>
      </dsp:nvSpPr>
      <dsp:spPr>
        <a:xfrm>
          <a:off x="0" y="3404580"/>
          <a:ext cx="777686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1FA30-E012-45A6-B2C4-A9C6AE7F5BAC}">
      <dsp:nvSpPr>
        <dsp:cNvPr id="0" name=""/>
        <dsp:cNvSpPr/>
      </dsp:nvSpPr>
      <dsp:spPr>
        <a:xfrm>
          <a:off x="388843" y="2947020"/>
          <a:ext cx="5443804" cy="915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&lt; 16 años HURS del 2000-2017</a:t>
          </a:r>
          <a:endParaRPr lang="es-ES_tradnl" sz="3100" kern="1200" dirty="0"/>
        </a:p>
      </dsp:txBody>
      <dsp:txXfrm>
        <a:off x="388843" y="2947020"/>
        <a:ext cx="5443804" cy="9151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4AC599-A091-4BCD-8740-3BD1C24A256E}">
      <dsp:nvSpPr>
        <dsp:cNvPr id="0" name=""/>
        <dsp:cNvSpPr/>
      </dsp:nvSpPr>
      <dsp:spPr>
        <a:xfrm>
          <a:off x="1542" y="0"/>
          <a:ext cx="2399258" cy="54726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Consulta multidisciplinar</a:t>
          </a:r>
          <a:endParaRPr lang="es-ES_tradnl" sz="2500" kern="1200" dirty="0"/>
        </a:p>
      </dsp:txBody>
      <dsp:txXfrm>
        <a:off x="1542" y="2189043"/>
        <a:ext cx="2399258" cy="2189043"/>
      </dsp:txXfrm>
    </dsp:sp>
    <dsp:sp modelId="{88ECBB95-8E5D-4555-B0F3-B01D0CD873F7}">
      <dsp:nvSpPr>
        <dsp:cNvPr id="0" name=""/>
        <dsp:cNvSpPr/>
      </dsp:nvSpPr>
      <dsp:spPr>
        <a:xfrm>
          <a:off x="289982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25FBB-6556-4E18-AF60-45ADA7278319}">
      <dsp:nvSpPr>
        <dsp:cNvPr id="0" name=""/>
        <dsp:cNvSpPr/>
      </dsp:nvSpPr>
      <dsp:spPr>
        <a:xfrm>
          <a:off x="2472778" y="0"/>
          <a:ext cx="2399258" cy="54726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Estudio retrospectivo</a:t>
          </a:r>
          <a:endParaRPr lang="es-ES_tradnl" sz="2500" kern="1200" dirty="0"/>
        </a:p>
      </dsp:txBody>
      <dsp:txXfrm>
        <a:off x="2472778" y="2189043"/>
        <a:ext cx="2399258" cy="2189043"/>
      </dsp:txXfrm>
    </dsp:sp>
    <dsp:sp modelId="{81EB70E3-33D5-4796-87D3-C28DD69FBC1F}">
      <dsp:nvSpPr>
        <dsp:cNvPr id="0" name=""/>
        <dsp:cNvSpPr/>
      </dsp:nvSpPr>
      <dsp:spPr>
        <a:xfrm>
          <a:off x="2761218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4DD46-F054-4F63-8FFB-CF8318E8D956}">
      <dsp:nvSpPr>
        <dsp:cNvPr id="0" name=""/>
        <dsp:cNvSpPr/>
      </dsp:nvSpPr>
      <dsp:spPr>
        <a:xfrm>
          <a:off x="4944015" y="0"/>
          <a:ext cx="2399258" cy="54726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Análisis descriptivo</a:t>
          </a:r>
          <a:endParaRPr lang="es-ES_tradnl" sz="2500" kern="1200" dirty="0"/>
        </a:p>
      </dsp:txBody>
      <dsp:txXfrm>
        <a:off x="4944015" y="2189043"/>
        <a:ext cx="2399258" cy="2189043"/>
      </dsp:txXfrm>
    </dsp:sp>
    <dsp:sp modelId="{E3A8EE59-C3C0-4275-81B0-5164268BA80E}">
      <dsp:nvSpPr>
        <dsp:cNvPr id="0" name=""/>
        <dsp:cNvSpPr/>
      </dsp:nvSpPr>
      <dsp:spPr>
        <a:xfrm>
          <a:off x="5232455" y="328356"/>
          <a:ext cx="1822378" cy="182237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1B59-ED44-42BB-A5A4-2F4394D6626E}">
      <dsp:nvSpPr>
        <dsp:cNvPr id="0" name=""/>
        <dsp:cNvSpPr/>
      </dsp:nvSpPr>
      <dsp:spPr>
        <a:xfrm>
          <a:off x="293792" y="4378086"/>
          <a:ext cx="6757230" cy="82089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DA9DFF-957B-4D39-B734-EDB2C0C0563C}">
      <dsp:nvSpPr>
        <dsp:cNvPr id="0" name=""/>
        <dsp:cNvSpPr/>
      </dsp:nvSpPr>
      <dsp:spPr>
        <a:xfrm>
          <a:off x="0" y="0"/>
          <a:ext cx="7224464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600" kern="1200" dirty="0" smtClean="0"/>
            <a:t>2000-2017</a:t>
          </a:r>
          <a:endParaRPr lang="es-ES_tradnl" sz="5600" kern="1200" dirty="0"/>
        </a:p>
      </dsp:txBody>
      <dsp:txXfrm>
        <a:off x="0" y="0"/>
        <a:ext cx="7224464" cy="1219200"/>
      </dsp:txXfrm>
    </dsp:sp>
    <dsp:sp modelId="{62C8E7DD-10DA-4EA2-8189-25C8E079F936}">
      <dsp:nvSpPr>
        <dsp:cNvPr id="0" name=""/>
        <dsp:cNvSpPr/>
      </dsp:nvSpPr>
      <dsp:spPr>
        <a:xfrm>
          <a:off x="722446" y="1219299"/>
          <a:ext cx="5779571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Hospital Universitario Reina Sofía</a:t>
          </a:r>
          <a:endParaRPr lang="es-ES_tradnl" sz="3100" kern="1200" dirty="0"/>
        </a:p>
      </dsp:txBody>
      <dsp:txXfrm>
        <a:off x="722446" y="1219299"/>
        <a:ext cx="5779571" cy="592038"/>
      </dsp:txXfrm>
    </dsp:sp>
    <dsp:sp modelId="{4B495640-0C37-4619-967A-FAC9EF37FBB4}">
      <dsp:nvSpPr>
        <dsp:cNvPr id="0" name=""/>
        <dsp:cNvSpPr/>
      </dsp:nvSpPr>
      <dsp:spPr>
        <a:xfrm>
          <a:off x="722446" y="1902420"/>
          <a:ext cx="5779571" cy="5920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&lt; 16 años</a:t>
          </a:r>
          <a:endParaRPr lang="es-ES_tradnl" sz="3100" kern="1200" dirty="0"/>
        </a:p>
      </dsp:txBody>
      <dsp:txXfrm>
        <a:off x="722446" y="1902420"/>
        <a:ext cx="5779571" cy="592038"/>
      </dsp:txXfrm>
    </dsp:sp>
    <dsp:sp modelId="{92AAD13C-F035-4F8F-A442-2C54C6DB8D0F}">
      <dsp:nvSpPr>
        <dsp:cNvPr id="0" name=""/>
        <dsp:cNvSpPr/>
      </dsp:nvSpPr>
      <dsp:spPr>
        <a:xfrm>
          <a:off x="722446" y="2585541"/>
          <a:ext cx="5779571" cy="592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LES</a:t>
          </a:r>
          <a:endParaRPr lang="es-ES_tradnl" sz="3100" kern="1200" dirty="0"/>
        </a:p>
      </dsp:txBody>
      <dsp:txXfrm>
        <a:off x="722446" y="2585541"/>
        <a:ext cx="5779571" cy="592038"/>
      </dsp:txXfrm>
    </dsp:sp>
    <dsp:sp modelId="{D8F11F54-4CA2-449F-A2F1-1B6F75FBEEDF}">
      <dsp:nvSpPr>
        <dsp:cNvPr id="0" name=""/>
        <dsp:cNvSpPr/>
      </dsp:nvSpPr>
      <dsp:spPr>
        <a:xfrm>
          <a:off x="722446" y="3268662"/>
          <a:ext cx="5779571" cy="5920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Nefropatía </a:t>
          </a:r>
          <a:r>
            <a:rPr lang="es-ES" sz="3100" kern="1200" dirty="0" err="1" smtClean="0"/>
            <a:t>lúpica</a:t>
          </a:r>
          <a:endParaRPr lang="es-ES_tradnl" sz="3100" kern="1200" dirty="0"/>
        </a:p>
      </dsp:txBody>
      <dsp:txXfrm>
        <a:off x="722446" y="3268662"/>
        <a:ext cx="5779571" cy="59203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9A37B-5DF5-47BE-8C8F-4CDF2A24B36A}">
      <dsp:nvSpPr>
        <dsp:cNvPr id="0" name=""/>
        <dsp:cNvSpPr/>
      </dsp:nvSpPr>
      <dsp:spPr>
        <a:xfrm>
          <a:off x="0" y="708369"/>
          <a:ext cx="2621382" cy="1572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Demográficos</a:t>
          </a:r>
          <a:endParaRPr lang="es-ES_tradnl" sz="2400" kern="1200" dirty="0"/>
        </a:p>
      </dsp:txBody>
      <dsp:txXfrm>
        <a:off x="0" y="708369"/>
        <a:ext cx="2621382" cy="1572829"/>
      </dsp:txXfrm>
    </dsp:sp>
    <dsp:sp modelId="{5A4A8A44-29A3-4E4F-A093-C4F44EB6D00F}">
      <dsp:nvSpPr>
        <dsp:cNvPr id="0" name=""/>
        <dsp:cNvSpPr/>
      </dsp:nvSpPr>
      <dsp:spPr>
        <a:xfrm>
          <a:off x="2883520" y="708369"/>
          <a:ext cx="2621382" cy="15728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Clínicos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SLEDAI</a:t>
          </a:r>
          <a:endParaRPr lang="es-ES_tradnl" sz="2400" kern="1200" dirty="0"/>
        </a:p>
      </dsp:txBody>
      <dsp:txXfrm>
        <a:off x="2883520" y="708369"/>
        <a:ext cx="2621382" cy="1572829"/>
      </dsp:txXfrm>
    </dsp:sp>
    <dsp:sp modelId="{7EB07D80-8EBC-47E6-9717-DBB354B33813}">
      <dsp:nvSpPr>
        <dsp:cNvPr id="0" name=""/>
        <dsp:cNvSpPr/>
      </dsp:nvSpPr>
      <dsp:spPr>
        <a:xfrm>
          <a:off x="5767041" y="708369"/>
          <a:ext cx="2621382" cy="15728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Analíticos</a:t>
          </a:r>
          <a:endParaRPr lang="es-ES_tradnl" sz="2400" kern="1200" dirty="0"/>
        </a:p>
      </dsp:txBody>
      <dsp:txXfrm>
        <a:off x="5767041" y="708369"/>
        <a:ext cx="2621382" cy="1572829"/>
      </dsp:txXfrm>
    </dsp:sp>
    <dsp:sp modelId="{97EC2B9A-DAA8-4866-B7BE-7E28893D3E3D}">
      <dsp:nvSpPr>
        <dsp:cNvPr id="0" name=""/>
        <dsp:cNvSpPr/>
      </dsp:nvSpPr>
      <dsp:spPr>
        <a:xfrm>
          <a:off x="0" y="2543337"/>
          <a:ext cx="2621382" cy="15728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Biopsia renal</a:t>
          </a:r>
          <a:endParaRPr lang="es-ES_tradnl" sz="2400" kern="1200" dirty="0"/>
        </a:p>
      </dsp:txBody>
      <dsp:txXfrm>
        <a:off x="0" y="2543337"/>
        <a:ext cx="2621382" cy="1572829"/>
      </dsp:txXfrm>
    </dsp:sp>
    <dsp:sp modelId="{04708EB7-7CB4-4E9A-9E4A-C8E31A95DB38}">
      <dsp:nvSpPr>
        <dsp:cNvPr id="0" name=""/>
        <dsp:cNvSpPr/>
      </dsp:nvSpPr>
      <dsp:spPr>
        <a:xfrm>
          <a:off x="2883520" y="2543337"/>
          <a:ext cx="2621382" cy="15728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Tratamiento inducción mantenimiento coadyuvante</a:t>
          </a:r>
          <a:endParaRPr lang="es-ES_tradnl" sz="2400" kern="1200" dirty="0"/>
        </a:p>
      </dsp:txBody>
      <dsp:txXfrm>
        <a:off x="2883520" y="2543337"/>
        <a:ext cx="2621382" cy="1572829"/>
      </dsp:txXfrm>
    </dsp:sp>
    <dsp:sp modelId="{8DA29884-C733-42E5-BD07-6C855CB4731D}">
      <dsp:nvSpPr>
        <dsp:cNvPr id="0" name=""/>
        <dsp:cNvSpPr/>
      </dsp:nvSpPr>
      <dsp:spPr>
        <a:xfrm>
          <a:off x="5767041" y="2543337"/>
          <a:ext cx="2621382" cy="15728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Evolución</a:t>
          </a:r>
          <a:endParaRPr lang="es-ES_tradnl" sz="2400" kern="1200" dirty="0"/>
        </a:p>
      </dsp:txBody>
      <dsp:txXfrm>
        <a:off x="5767041" y="2543337"/>
        <a:ext cx="2621382" cy="15728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3A4FF-0F1A-402E-928C-8B33EA358332}">
      <dsp:nvSpPr>
        <dsp:cNvPr id="0" name=""/>
        <dsp:cNvSpPr/>
      </dsp:nvSpPr>
      <dsp:spPr>
        <a:xfrm>
          <a:off x="914" y="288489"/>
          <a:ext cx="2139143" cy="10695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10 pacientes</a:t>
          </a:r>
          <a:endParaRPr lang="es-ES_tradnl" sz="2600" kern="1200" dirty="0"/>
        </a:p>
      </dsp:txBody>
      <dsp:txXfrm>
        <a:off x="914" y="288489"/>
        <a:ext cx="2139143" cy="1069571"/>
      </dsp:txXfrm>
    </dsp:sp>
    <dsp:sp modelId="{5E0D8FB5-2F66-4762-B065-242B86C76136}">
      <dsp:nvSpPr>
        <dsp:cNvPr id="0" name=""/>
        <dsp:cNvSpPr/>
      </dsp:nvSpPr>
      <dsp:spPr>
        <a:xfrm>
          <a:off x="214828" y="1358061"/>
          <a:ext cx="213914" cy="80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78"/>
              </a:lnTo>
              <a:lnTo>
                <a:pt x="213914" y="802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82111-78D7-4FEB-80C5-3AE900F867C2}">
      <dsp:nvSpPr>
        <dsp:cNvPr id="0" name=""/>
        <dsp:cNvSpPr/>
      </dsp:nvSpPr>
      <dsp:spPr>
        <a:xfrm>
          <a:off x="428742" y="1625454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1V/9M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caucásica</a:t>
          </a:r>
          <a:endParaRPr lang="es-ES_tradnl" sz="1800" kern="1200" dirty="0"/>
        </a:p>
      </dsp:txBody>
      <dsp:txXfrm>
        <a:off x="428742" y="1625454"/>
        <a:ext cx="1711315" cy="1069571"/>
      </dsp:txXfrm>
    </dsp:sp>
    <dsp:sp modelId="{2B678296-1BA6-40AC-913C-43D2EAD3401B}">
      <dsp:nvSpPr>
        <dsp:cNvPr id="0" name=""/>
        <dsp:cNvSpPr/>
      </dsp:nvSpPr>
      <dsp:spPr>
        <a:xfrm>
          <a:off x="214828" y="1358061"/>
          <a:ext cx="213914" cy="213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143"/>
              </a:lnTo>
              <a:lnTo>
                <a:pt x="213914" y="21391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64A09-A318-4E79-9656-471C39744D7F}">
      <dsp:nvSpPr>
        <dsp:cNvPr id="0" name=""/>
        <dsp:cNvSpPr/>
      </dsp:nvSpPr>
      <dsp:spPr>
        <a:xfrm>
          <a:off x="428742" y="2962418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Edad mediana 12,39años (3,25)</a:t>
          </a:r>
          <a:endParaRPr lang="es-ES_tradnl" sz="1800" kern="1200" dirty="0"/>
        </a:p>
      </dsp:txBody>
      <dsp:txXfrm>
        <a:off x="428742" y="2962418"/>
        <a:ext cx="1711315" cy="1069571"/>
      </dsp:txXfrm>
    </dsp:sp>
    <dsp:sp modelId="{95DE8B4C-377F-4BF9-A764-32FDD19D41DD}">
      <dsp:nvSpPr>
        <dsp:cNvPr id="0" name=""/>
        <dsp:cNvSpPr/>
      </dsp:nvSpPr>
      <dsp:spPr>
        <a:xfrm>
          <a:off x="2674844" y="288489"/>
          <a:ext cx="2139143" cy="10695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SLEDAI</a:t>
          </a:r>
          <a:endParaRPr lang="es-ES_tradnl" sz="2600" kern="1200" dirty="0"/>
        </a:p>
      </dsp:txBody>
      <dsp:txXfrm>
        <a:off x="2674844" y="288489"/>
        <a:ext cx="2139143" cy="1069571"/>
      </dsp:txXfrm>
    </dsp:sp>
    <dsp:sp modelId="{9BEA028D-2E69-4664-9D13-9319A19A17C7}">
      <dsp:nvSpPr>
        <dsp:cNvPr id="0" name=""/>
        <dsp:cNvSpPr/>
      </dsp:nvSpPr>
      <dsp:spPr>
        <a:xfrm>
          <a:off x="2888758" y="1358061"/>
          <a:ext cx="213914" cy="80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78"/>
              </a:lnTo>
              <a:lnTo>
                <a:pt x="213914" y="802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E16B7-7F77-4193-B62E-F4D1118ECC58}">
      <dsp:nvSpPr>
        <dsp:cNvPr id="0" name=""/>
        <dsp:cNvSpPr/>
      </dsp:nvSpPr>
      <dsp:spPr>
        <a:xfrm>
          <a:off x="3102672" y="1625454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&gt; 25:  </a:t>
          </a:r>
          <a:r>
            <a:rPr lang="es-ES" sz="1800" b="1" kern="1200" dirty="0" smtClean="0"/>
            <a:t>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15-25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&lt;15: </a:t>
          </a:r>
          <a:r>
            <a:rPr lang="es-ES" sz="1800" b="1" kern="1200" dirty="0" smtClean="0"/>
            <a:t>1</a:t>
          </a:r>
          <a:endParaRPr lang="es-ES_tradnl" sz="1800" b="1" kern="1200" dirty="0"/>
        </a:p>
      </dsp:txBody>
      <dsp:txXfrm>
        <a:off x="3102672" y="1625454"/>
        <a:ext cx="1711315" cy="1069571"/>
      </dsp:txXfrm>
    </dsp:sp>
    <dsp:sp modelId="{EA07207C-7BB7-4510-ABF0-CB48FE8B522E}">
      <dsp:nvSpPr>
        <dsp:cNvPr id="0" name=""/>
        <dsp:cNvSpPr/>
      </dsp:nvSpPr>
      <dsp:spPr>
        <a:xfrm>
          <a:off x="2888758" y="1358061"/>
          <a:ext cx="213914" cy="213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143"/>
              </a:lnTo>
              <a:lnTo>
                <a:pt x="213914" y="21391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7A63B-C3BD-4CA4-AAB6-449E0BA53C0B}">
      <dsp:nvSpPr>
        <dsp:cNvPr id="0" name=""/>
        <dsp:cNvSpPr/>
      </dsp:nvSpPr>
      <dsp:spPr>
        <a:xfrm>
          <a:off x="3102672" y="2962418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2 L catastróficos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1 Neurológica </a:t>
          </a:r>
          <a:endParaRPr lang="es-ES_tradnl" sz="1800" kern="1200" dirty="0"/>
        </a:p>
      </dsp:txBody>
      <dsp:txXfrm>
        <a:off x="3102672" y="2962418"/>
        <a:ext cx="1711315" cy="1069571"/>
      </dsp:txXfrm>
    </dsp:sp>
    <dsp:sp modelId="{6B0DFDE9-D5B4-493B-80AF-5BDFAD827CF3}">
      <dsp:nvSpPr>
        <dsp:cNvPr id="0" name=""/>
        <dsp:cNvSpPr/>
      </dsp:nvSpPr>
      <dsp:spPr>
        <a:xfrm>
          <a:off x="5348773" y="288489"/>
          <a:ext cx="2139143" cy="10695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Antifosfolípido</a:t>
          </a:r>
          <a:endParaRPr lang="es-ES_tradnl" sz="2600" kern="1200" dirty="0"/>
        </a:p>
      </dsp:txBody>
      <dsp:txXfrm>
        <a:off x="5348773" y="288489"/>
        <a:ext cx="2139143" cy="1069571"/>
      </dsp:txXfrm>
    </dsp:sp>
    <dsp:sp modelId="{D1F8EBA5-0FEF-4B66-BE92-B69154ACA3B6}">
      <dsp:nvSpPr>
        <dsp:cNvPr id="0" name=""/>
        <dsp:cNvSpPr/>
      </dsp:nvSpPr>
      <dsp:spPr>
        <a:xfrm>
          <a:off x="5562688" y="1358061"/>
          <a:ext cx="213914" cy="802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178"/>
              </a:lnTo>
              <a:lnTo>
                <a:pt x="213914" y="802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B940B-A191-4546-8186-B07BE170BDFA}">
      <dsp:nvSpPr>
        <dsp:cNvPr id="0" name=""/>
        <dsp:cNvSpPr/>
      </dsp:nvSpPr>
      <dsp:spPr>
        <a:xfrm>
          <a:off x="5776602" y="1625454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9 anticuerpos </a:t>
          </a:r>
          <a:r>
            <a:rPr lang="es-ES" sz="1800" kern="1200" dirty="0" err="1" smtClean="0"/>
            <a:t>antifosfolípido</a:t>
          </a:r>
          <a:endParaRPr lang="es-ES_tradnl" sz="1800" kern="1200" dirty="0"/>
        </a:p>
      </dsp:txBody>
      <dsp:txXfrm>
        <a:off x="5776602" y="1625454"/>
        <a:ext cx="1711315" cy="1069571"/>
      </dsp:txXfrm>
    </dsp:sp>
    <dsp:sp modelId="{BDA1D6D3-04C0-4064-A870-EB557D1E039D}">
      <dsp:nvSpPr>
        <dsp:cNvPr id="0" name=""/>
        <dsp:cNvSpPr/>
      </dsp:nvSpPr>
      <dsp:spPr>
        <a:xfrm>
          <a:off x="5562688" y="1358061"/>
          <a:ext cx="213914" cy="213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143"/>
              </a:lnTo>
              <a:lnTo>
                <a:pt x="213914" y="21391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E6FD9-7A54-4AB7-9BEC-93B832E06816}">
      <dsp:nvSpPr>
        <dsp:cNvPr id="0" name=""/>
        <dsp:cNvSpPr/>
      </dsp:nvSpPr>
      <dsp:spPr>
        <a:xfrm>
          <a:off x="5776602" y="2962418"/>
          <a:ext cx="1711315" cy="1069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6 Síndrome </a:t>
          </a:r>
          <a:r>
            <a:rPr lang="es-ES" sz="1800" kern="1200" dirty="0" err="1" smtClean="0"/>
            <a:t>antifosfolípido</a:t>
          </a:r>
          <a:endParaRPr lang="es-ES_tradnl" sz="1800" kern="1200" dirty="0"/>
        </a:p>
      </dsp:txBody>
      <dsp:txXfrm>
        <a:off x="5776602" y="2962418"/>
        <a:ext cx="1711315" cy="106957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CA88F-FFC4-4C97-B02E-7BD62055C9CA}">
      <dsp:nvSpPr>
        <dsp:cNvPr id="0" name=""/>
        <dsp:cNvSpPr/>
      </dsp:nvSpPr>
      <dsp:spPr>
        <a:xfrm>
          <a:off x="1043597" y="0"/>
          <a:ext cx="3195355" cy="7988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Aparición</a:t>
          </a:r>
          <a:endParaRPr lang="es-ES_tradnl" sz="4500" kern="1200" dirty="0"/>
        </a:p>
      </dsp:txBody>
      <dsp:txXfrm>
        <a:off x="1043597" y="0"/>
        <a:ext cx="3195355" cy="798838"/>
      </dsp:txXfrm>
    </dsp:sp>
    <dsp:sp modelId="{01A40FF4-BD12-4DAA-898E-5A1D869DB789}">
      <dsp:nvSpPr>
        <dsp:cNvPr id="0" name=""/>
        <dsp:cNvSpPr/>
      </dsp:nvSpPr>
      <dsp:spPr>
        <a:xfrm rot="5400000">
          <a:off x="2571376" y="868737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7F514-0013-474D-A826-E97B7141160E}">
      <dsp:nvSpPr>
        <dsp:cNvPr id="0" name=""/>
        <dsp:cNvSpPr/>
      </dsp:nvSpPr>
      <dsp:spPr>
        <a:xfrm>
          <a:off x="1043597" y="1078432"/>
          <a:ext cx="3195355" cy="7988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Al debut (8)</a:t>
          </a:r>
          <a:endParaRPr lang="es-ES_tradnl" sz="2400" kern="1200" dirty="0"/>
        </a:p>
      </dsp:txBody>
      <dsp:txXfrm>
        <a:off x="1043597" y="1078432"/>
        <a:ext cx="3195355" cy="798838"/>
      </dsp:txXfrm>
    </dsp:sp>
    <dsp:sp modelId="{FC0B2E8C-7A46-4862-B170-F26D937E08A9}">
      <dsp:nvSpPr>
        <dsp:cNvPr id="0" name=""/>
        <dsp:cNvSpPr/>
      </dsp:nvSpPr>
      <dsp:spPr>
        <a:xfrm rot="5400000">
          <a:off x="2571376" y="1947169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C20BA-1F9E-4033-8EF2-E637B0A4DB4F}">
      <dsp:nvSpPr>
        <dsp:cNvPr id="0" name=""/>
        <dsp:cNvSpPr/>
      </dsp:nvSpPr>
      <dsp:spPr>
        <a:xfrm>
          <a:off x="1043597" y="2156864"/>
          <a:ext cx="3195355" cy="79883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Tras 3,28 años (2)</a:t>
          </a:r>
          <a:endParaRPr lang="es-ES_tradnl" sz="2400" kern="1200" dirty="0"/>
        </a:p>
      </dsp:txBody>
      <dsp:txXfrm>
        <a:off x="1043597" y="2156864"/>
        <a:ext cx="3195355" cy="798838"/>
      </dsp:txXfrm>
    </dsp:sp>
    <dsp:sp modelId="{680A1DBB-B8B6-40B7-8913-A40583225377}">
      <dsp:nvSpPr>
        <dsp:cNvPr id="0" name=""/>
        <dsp:cNvSpPr/>
      </dsp:nvSpPr>
      <dsp:spPr>
        <a:xfrm>
          <a:off x="4993950" y="0"/>
          <a:ext cx="3195355" cy="7988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Síntomas</a:t>
          </a:r>
          <a:endParaRPr lang="es-ES_tradnl" sz="4500" kern="1200" dirty="0"/>
        </a:p>
      </dsp:txBody>
      <dsp:txXfrm>
        <a:off x="4993950" y="0"/>
        <a:ext cx="3195355" cy="798838"/>
      </dsp:txXfrm>
    </dsp:sp>
    <dsp:sp modelId="{C3A0549F-F12F-4287-8EAE-D81ED835CC72}">
      <dsp:nvSpPr>
        <dsp:cNvPr id="0" name=""/>
        <dsp:cNvSpPr/>
      </dsp:nvSpPr>
      <dsp:spPr>
        <a:xfrm rot="5400000">
          <a:off x="6521729" y="868737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9A283-8476-4942-9296-8804205A9C86}">
      <dsp:nvSpPr>
        <dsp:cNvPr id="0" name=""/>
        <dsp:cNvSpPr/>
      </dsp:nvSpPr>
      <dsp:spPr>
        <a:xfrm>
          <a:off x="4993950" y="1078432"/>
          <a:ext cx="3195355" cy="79883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Alteración sedimento (10) </a:t>
          </a:r>
          <a:endParaRPr lang="es-ES_tradnl" sz="2400" kern="1200" dirty="0"/>
        </a:p>
      </dsp:txBody>
      <dsp:txXfrm>
        <a:off x="4993950" y="1078432"/>
        <a:ext cx="3195355" cy="798838"/>
      </dsp:txXfrm>
    </dsp:sp>
    <dsp:sp modelId="{1ECE4C27-700E-4DAC-9CAE-D6509D117C75}">
      <dsp:nvSpPr>
        <dsp:cNvPr id="0" name=""/>
        <dsp:cNvSpPr/>
      </dsp:nvSpPr>
      <dsp:spPr>
        <a:xfrm rot="5400000">
          <a:off x="6521729" y="1947169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7ABB4-FD20-4538-8C8E-730328969F3A}">
      <dsp:nvSpPr>
        <dsp:cNvPr id="0" name=""/>
        <dsp:cNvSpPr/>
      </dsp:nvSpPr>
      <dsp:spPr>
        <a:xfrm>
          <a:off x="4993950" y="2156864"/>
          <a:ext cx="3195355" cy="79883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Proteinuria (8)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Rango </a:t>
          </a:r>
          <a:r>
            <a:rPr lang="es-ES" sz="2400" kern="1200" dirty="0" err="1" smtClean="0"/>
            <a:t>nefrótico</a:t>
          </a:r>
          <a:r>
            <a:rPr lang="es-ES" sz="2400" kern="1200" dirty="0" smtClean="0"/>
            <a:t> (5)</a:t>
          </a:r>
          <a:endParaRPr lang="es-ES_tradnl" sz="2400" kern="1200" dirty="0"/>
        </a:p>
      </dsp:txBody>
      <dsp:txXfrm>
        <a:off x="4993950" y="2156864"/>
        <a:ext cx="3195355" cy="798838"/>
      </dsp:txXfrm>
    </dsp:sp>
    <dsp:sp modelId="{36AC016F-849B-4ACB-AF95-889E1F25B0F9}">
      <dsp:nvSpPr>
        <dsp:cNvPr id="0" name=""/>
        <dsp:cNvSpPr/>
      </dsp:nvSpPr>
      <dsp:spPr>
        <a:xfrm rot="5400000">
          <a:off x="6521729" y="3025601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A3E67-B715-4001-A406-72A4B2C32DC2}">
      <dsp:nvSpPr>
        <dsp:cNvPr id="0" name=""/>
        <dsp:cNvSpPr/>
      </dsp:nvSpPr>
      <dsp:spPr>
        <a:xfrm>
          <a:off x="4993950" y="3235296"/>
          <a:ext cx="3195355" cy="79883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HTA o tratamiento (4)</a:t>
          </a:r>
          <a:endParaRPr lang="es-ES_tradnl" sz="2400" kern="1200" dirty="0"/>
        </a:p>
      </dsp:txBody>
      <dsp:txXfrm>
        <a:off x="4993950" y="3235296"/>
        <a:ext cx="3195355" cy="798838"/>
      </dsp:txXfrm>
    </dsp:sp>
    <dsp:sp modelId="{99AC9A61-9F9D-446B-B181-C2575DA983A4}">
      <dsp:nvSpPr>
        <dsp:cNvPr id="0" name=""/>
        <dsp:cNvSpPr/>
      </dsp:nvSpPr>
      <dsp:spPr>
        <a:xfrm rot="5400000">
          <a:off x="6521729" y="4104034"/>
          <a:ext cx="139796" cy="13979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DDC6E-2D39-456E-8DF3-904E1B833683}">
      <dsp:nvSpPr>
        <dsp:cNvPr id="0" name=""/>
        <dsp:cNvSpPr/>
      </dsp:nvSpPr>
      <dsp:spPr>
        <a:xfrm>
          <a:off x="4993950" y="4313729"/>
          <a:ext cx="3195355" cy="79883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Daño renal agudo (1)</a:t>
          </a:r>
          <a:endParaRPr lang="es-ES_tradnl" sz="2400" kern="1200" dirty="0"/>
        </a:p>
      </dsp:txBody>
      <dsp:txXfrm>
        <a:off x="4993950" y="4313729"/>
        <a:ext cx="3195355" cy="79883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F24ED6-5A1D-4650-8E68-938A38D217F9}">
      <dsp:nvSpPr>
        <dsp:cNvPr id="0" name=""/>
        <dsp:cNvSpPr/>
      </dsp:nvSpPr>
      <dsp:spPr>
        <a:xfrm>
          <a:off x="0" y="0"/>
          <a:ext cx="7200800" cy="2113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0CB99-2355-4F4F-9DB2-87C7BB8C0256}">
      <dsp:nvSpPr>
        <dsp:cNvPr id="0" name=""/>
        <dsp:cNvSpPr/>
      </dsp:nvSpPr>
      <dsp:spPr>
        <a:xfrm>
          <a:off x="216024" y="281777"/>
          <a:ext cx="2115234" cy="1549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8A4FC1-7FF8-4288-8CF6-27D85B90F84B}">
      <dsp:nvSpPr>
        <dsp:cNvPr id="0" name=""/>
        <dsp:cNvSpPr/>
      </dsp:nvSpPr>
      <dsp:spPr>
        <a:xfrm rot="10800000">
          <a:off x="216024" y="2113333"/>
          <a:ext cx="2115234" cy="258296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Herramienta diagnóstica</a:t>
          </a:r>
          <a:endParaRPr lang="es-ES_tradnl" sz="2500" kern="1200" dirty="0"/>
        </a:p>
      </dsp:txBody>
      <dsp:txXfrm rot="10800000">
        <a:off x="216024" y="2113333"/>
        <a:ext cx="2115234" cy="2582962"/>
      </dsp:txXfrm>
    </dsp:sp>
    <dsp:sp modelId="{1CF43E4A-596C-4590-9185-DB74E0CC142F}">
      <dsp:nvSpPr>
        <dsp:cNvPr id="0" name=""/>
        <dsp:cNvSpPr/>
      </dsp:nvSpPr>
      <dsp:spPr>
        <a:xfrm>
          <a:off x="2542782" y="281777"/>
          <a:ext cx="2115234" cy="1549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451EEA-8901-4073-8045-70805D365F39}">
      <dsp:nvSpPr>
        <dsp:cNvPr id="0" name=""/>
        <dsp:cNvSpPr/>
      </dsp:nvSpPr>
      <dsp:spPr>
        <a:xfrm rot="10800000">
          <a:off x="2542782" y="2113333"/>
          <a:ext cx="2115234" cy="258296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Técnica segura y eficaz</a:t>
          </a:r>
          <a:endParaRPr lang="es-ES_tradnl" sz="2500" kern="1200" dirty="0"/>
        </a:p>
      </dsp:txBody>
      <dsp:txXfrm rot="10800000">
        <a:off x="2542782" y="2113333"/>
        <a:ext cx="2115234" cy="2582962"/>
      </dsp:txXfrm>
    </dsp:sp>
    <dsp:sp modelId="{2613FCA4-1EAB-4D03-BE65-8BD21F31D9B6}">
      <dsp:nvSpPr>
        <dsp:cNvPr id="0" name=""/>
        <dsp:cNvSpPr/>
      </dsp:nvSpPr>
      <dsp:spPr>
        <a:xfrm>
          <a:off x="4869540" y="281777"/>
          <a:ext cx="2115234" cy="15497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030516-9FD2-4F98-AC80-932D311C7A30}">
      <dsp:nvSpPr>
        <dsp:cNvPr id="0" name=""/>
        <dsp:cNvSpPr/>
      </dsp:nvSpPr>
      <dsp:spPr>
        <a:xfrm rot="10800000">
          <a:off x="4869540" y="2113333"/>
          <a:ext cx="2115234" cy="2582962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Diagnóstico Pronóstico Tratamiento</a:t>
          </a:r>
        </a:p>
      </dsp:txBody>
      <dsp:txXfrm rot="10800000">
        <a:off x="4869540" y="2113333"/>
        <a:ext cx="2115234" cy="25829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9A14E4-B008-40D1-9254-8DC76E0D80D2}">
      <dsp:nvSpPr>
        <dsp:cNvPr id="0" name=""/>
        <dsp:cNvSpPr/>
      </dsp:nvSpPr>
      <dsp:spPr>
        <a:xfrm>
          <a:off x="1377319" y="2692"/>
          <a:ext cx="3509531" cy="26197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9/10</a:t>
          </a:r>
          <a:endParaRPr lang="es-ES_tradn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COMPLICACIÓN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Blanca</a:t>
          </a:r>
          <a:endParaRPr lang="es-ES_tradnl" sz="3600" kern="1200" dirty="0"/>
        </a:p>
      </dsp:txBody>
      <dsp:txXfrm>
        <a:off x="1377319" y="2692"/>
        <a:ext cx="3509531" cy="2619791"/>
      </dsp:txXfrm>
    </dsp:sp>
    <dsp:sp modelId="{8483547A-A915-47E4-A24D-E5CCF4626728}">
      <dsp:nvSpPr>
        <dsp:cNvPr id="0" name=""/>
        <dsp:cNvSpPr/>
      </dsp:nvSpPr>
      <dsp:spPr>
        <a:xfrm>
          <a:off x="1377319" y="2622483"/>
          <a:ext cx="3509531" cy="11265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Percutánea</a:t>
          </a:r>
          <a:endParaRPr lang="es-ES_tradnl" sz="3900" kern="1200" dirty="0"/>
        </a:p>
      </dsp:txBody>
      <dsp:txXfrm>
        <a:off x="1377319" y="2622483"/>
        <a:ext cx="2471501" cy="1126510"/>
      </dsp:txXfrm>
    </dsp:sp>
    <dsp:sp modelId="{A937837E-3CA1-4FBB-AAF6-EE73C0F1DDD6}">
      <dsp:nvSpPr>
        <dsp:cNvPr id="0" name=""/>
        <dsp:cNvSpPr/>
      </dsp:nvSpPr>
      <dsp:spPr>
        <a:xfrm>
          <a:off x="3948099" y="2801419"/>
          <a:ext cx="1228336" cy="12283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DF3DB-9A41-4FFC-8AFD-E04E137EEDB5}">
      <dsp:nvSpPr>
        <dsp:cNvPr id="0" name=""/>
        <dsp:cNvSpPr/>
      </dsp:nvSpPr>
      <dsp:spPr>
        <a:xfrm>
          <a:off x="5480748" y="2692"/>
          <a:ext cx="3509531" cy="26197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1/10</a:t>
          </a:r>
          <a:endParaRPr lang="es-ES_tradn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b="1" kern="1200" dirty="0" smtClean="0"/>
            <a:t>COMPLICACIÓN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600" kern="1200" dirty="0" smtClean="0"/>
            <a:t>Absceso</a:t>
          </a:r>
          <a:endParaRPr lang="es-ES_tradnl" sz="3600" kern="1200" dirty="0"/>
        </a:p>
      </dsp:txBody>
      <dsp:txXfrm>
        <a:off x="5480748" y="2692"/>
        <a:ext cx="3509531" cy="2619791"/>
      </dsp:txXfrm>
    </dsp:sp>
    <dsp:sp modelId="{5F7F4E6E-A721-48A7-A4CA-6BED886F6B9E}">
      <dsp:nvSpPr>
        <dsp:cNvPr id="0" name=""/>
        <dsp:cNvSpPr/>
      </dsp:nvSpPr>
      <dsp:spPr>
        <a:xfrm>
          <a:off x="5480748" y="2622483"/>
          <a:ext cx="3509531" cy="11265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590" tIns="0" rIns="49530" bIns="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 smtClean="0"/>
            <a:t>Quirúrgica</a:t>
          </a:r>
          <a:endParaRPr lang="es-ES_tradnl" sz="3900" kern="1200" dirty="0"/>
        </a:p>
      </dsp:txBody>
      <dsp:txXfrm>
        <a:off x="5480748" y="2622483"/>
        <a:ext cx="2471501" cy="1126510"/>
      </dsp:txXfrm>
    </dsp:sp>
    <dsp:sp modelId="{3A24E561-EC0F-43D6-A13C-BF17824B1308}">
      <dsp:nvSpPr>
        <dsp:cNvPr id="0" name=""/>
        <dsp:cNvSpPr/>
      </dsp:nvSpPr>
      <dsp:spPr>
        <a:xfrm>
          <a:off x="8051528" y="2801419"/>
          <a:ext cx="1228336" cy="12283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43A390-7C27-4BC8-A472-36E391BAC39C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AB5E8-B6B6-4D14-8D25-1D2719C828D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LES es una enfermedad rara en la edad pediátrica. Menos de la mitad de los niños presentan nefropatía al comienzo de la enfermedad y hasta el 80% (con más frecuencia que en la edad adulta) la desarrollan durante la evolución. La nefropatía ensombrece el pronóstico y ocasiona un fuerte impacto en el desarrollo físico y psicosocial del niño.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El manejo clínico de estos pacientes es complicado y a pesar del esfuerzo de las sociedades científicas por definir y estandarizar los criterios diagnósticos y las recomendaciones de tratamiento, estos criterios no siempre se adaptan a la edad pediátrica (por ej la definición de la proteinuria no ajustada a la superfice corporal) o se recomiendan tratamientos “off label” o no aprobados para su uso en niños con dosis no ajustadas a la edad/peso o SC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Incidencia en niños 0,36-0,9/100000 niños/año. Morbilidad 3,3-24/100000 niños/año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La nefropatía es más frecuente y suele estar presente al debut de la enfermedad (</a:t>
            </a:r>
            <a:r>
              <a:rPr lang="es-ES_tradnl" smtClean="0"/>
              <a:t>La nefritis lúpica aparece en el 50-70% de los adultos y 37-82% de los niños (ref Polaco). En los estadíos iniciales del lupus los síntomas clínicos de NL están en el 25-40% de los pacientes, más frecuente en niños que en adultos)</a:t>
            </a:r>
            <a:endParaRPr lang="es-ES" smtClean="0"/>
          </a:p>
          <a:p>
            <a:pPr eaLnBrk="1" hangingPunct="1">
              <a:spcBef>
                <a:spcPct val="0"/>
              </a:spcBef>
            </a:pPr>
            <a:r>
              <a:rPr lang="es-ES" smtClean="0"/>
              <a:t>Es más grave que en la edad adulta con una considerable morbimortalidad y fuerte impacto de la enfermedad y de su tratamiento en el desarrollo físico y social del niño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Sin embargo los estudios a largo plazo son escasos, pocos ensayos clínicos lo que hace que las recomendaciones de las guías están basadas en extrapolaciones de los resultados de los adultos, difícil encontrar definiciones y dosificaciones específicas para la edad pediátrica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El objetivo del tratamiento es conseguir la remisión clínica de la enfermedad, prevenir los brotes y mejorar la supervivencia y calidad de vida con los menores efectos secundarios.</a:t>
            </a:r>
            <a:endParaRPr lang="es-ES_tradnl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8F3F3-A4BD-4696-A4B2-FB79AD495EB8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dirty="0" smtClean="0"/>
              <a:t>El mayor riesgo de sangrado en nuestros pacientes por recibir </a:t>
            </a:r>
            <a:r>
              <a:rPr lang="es-ES" dirty="0" err="1" smtClean="0"/>
              <a:t>anticoagulación</a:t>
            </a:r>
            <a:r>
              <a:rPr lang="es-ES" dirty="0" smtClean="0"/>
              <a:t> (4 en el momento de la biopsia) ocasionó una demora en la realización de la biopsia en 1 paciente, mayor tiempo de hospitalización del habitual en la biopsia renal para control analítico y clínico y modificación de la </a:t>
            </a:r>
            <a:r>
              <a:rPr lang="es-ES" dirty="0" err="1" smtClean="0"/>
              <a:t>antiagreagación</a:t>
            </a:r>
            <a:r>
              <a:rPr lang="es-ES" dirty="0" smtClean="0"/>
              <a:t> y </a:t>
            </a:r>
            <a:r>
              <a:rPr lang="es-ES" dirty="0" err="1" smtClean="0"/>
              <a:t>anticoagulación</a:t>
            </a:r>
            <a:endParaRPr lang="es-ES" dirty="0" smtClean="0"/>
          </a:p>
          <a:p>
            <a:r>
              <a:rPr lang="es-ES_tradnl" dirty="0" smtClean="0"/>
              <a:t>Se recomienda suspender la medicación </a:t>
            </a:r>
            <a:r>
              <a:rPr lang="es-ES_tradnl" b="1" i="1" dirty="0" smtClean="0"/>
              <a:t>anticoagulante y </a:t>
            </a:r>
            <a:r>
              <a:rPr lang="es-ES_tradnl" b="1" i="1" dirty="0" err="1" smtClean="0"/>
              <a:t>antiagregante</a:t>
            </a:r>
            <a:r>
              <a:rPr lang="es-ES_tradnl" b="1" i="1" dirty="0" smtClean="0"/>
              <a:t> </a:t>
            </a:r>
            <a:r>
              <a:rPr lang="es-ES_tradnl" dirty="0" smtClean="0"/>
              <a:t>una semana antes, valorando en cada caso el riesgo de trombosis y la posible necesidad de tratamiento temporal con heparina de bajo peso molecular o intravenosa en los pacientes de más riesgo. </a:t>
            </a:r>
          </a:p>
          <a:p>
            <a:r>
              <a:rPr lang="es-ES_tradnl" dirty="0" smtClean="0"/>
              <a:t>La </a:t>
            </a:r>
            <a:r>
              <a:rPr lang="es-ES_tradnl" b="1" i="1" dirty="0" smtClean="0"/>
              <a:t>heparina de bajo peso molecular</a:t>
            </a:r>
            <a:r>
              <a:rPr lang="es-ES_tradnl" dirty="0" smtClean="0"/>
              <a:t> se suspende las 24 horas previas de la biopsia, mientras que la </a:t>
            </a:r>
            <a:r>
              <a:rPr lang="es-ES_tradnl" b="1" i="1" dirty="0" smtClean="0"/>
              <a:t>heparina intravenosa</a:t>
            </a:r>
            <a:r>
              <a:rPr lang="es-ES_tradnl" dirty="0" smtClean="0"/>
              <a:t> 6 horas antes y se reinician a las 48 horas, al igual que el tratamiento </a:t>
            </a:r>
            <a:r>
              <a:rPr lang="es-ES_tradnl" dirty="0" err="1" smtClean="0"/>
              <a:t>antiagregante</a:t>
            </a:r>
            <a:r>
              <a:rPr lang="es-ES_tradnl" dirty="0" smtClean="0"/>
              <a:t> valorando individualmente el riesgo de sangrado y bajo una estrecha vigilancia clínica.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5100A-D949-4C84-B347-CC6EF4C6E43D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b="1" smtClean="0"/>
              <a:t>La nefritis lúpica se debería clasificar según clases histológicas definidas en 2003 por la International Society of Nephrology (ISN) y la Renal Pathology Society (RPS) (NG).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4D5C0-4A16-490D-88BA-EE5D69D19D75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_tradnl" smtClean="0"/>
              <a:t>La descripción sistemática de las pautas de tratamiento resulta compleja debido a las diferencias en función de la situación clínica de cada paciente y a la afectación funcional e histológica del riñón</a:t>
            </a:r>
          </a:p>
          <a:p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8CD44-744E-4A70-AF96-F3A3DD1E8724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El tiempo mediano de seguimeinto en la Unidad multidisciplinar fue de 4,75 años.</a:t>
            </a:r>
          </a:p>
          <a:p>
            <a:r>
              <a:rPr lang="es-ES" smtClean="0"/>
              <a:t>8 pacientes adultas fueron dadas de alta a la mediana edad de 18,15 años (entre los 13 y los 20 años) y continuan seguimiento clínico en Reumatología con edad mediana de 23,33 (20,91-31,16))</a:t>
            </a:r>
          </a:p>
          <a:p>
            <a:r>
              <a:rPr lang="es-ES" smtClean="0"/>
              <a:t>3 pacientes son &lt; 18 años (edad mediana de 16,16 años (..)?? Son Marta, celia y Estrella), una de ellas no recibió tratamiento IS y la otra continua con el mantenimiento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39F126-4433-4D49-9420-29DD661690D1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LES pediátrico &lt; 16 años</a:t>
            </a:r>
          </a:p>
          <a:p>
            <a:r>
              <a:rPr lang="es-ES" smtClean="0"/>
              <a:t>LES juvenil de 16-20 años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2B47C1-C998-4E6B-B20D-C7FD0703E8C2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Este trabajo (q yo presento) se ha podido llevar a cabo por la colaboración de los profesionales que trabajan en la consulta multidisciplinar de Reumatología y nefrología pediátrica en funcionamiento desde año 2000… segumiento clínico conjunto de los pacientes pediátricos con LES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Apoyo Anatomía patológica para diagnóstico histológico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Hemos realizado un estudio retrospectivo unicéntrico mediante la recogida de datos de las historias clínicas (busqueda en los sistemas de información del centro) 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Análisis descriptivo</a:t>
            </a:r>
            <a:endParaRPr lang="es-ES_tradnl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5F949B-419D-4CAA-BEC6-E6CFFD28CE2B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No datos de prevalencia ni incidencia</a:t>
            </a:r>
          </a:p>
          <a:p>
            <a:pPr eaLnBrk="1" hangingPunct="1">
              <a:spcBef>
                <a:spcPct val="0"/>
              </a:spcBef>
            </a:pPr>
            <a:r>
              <a:rPr lang="es-ES" smtClean="0"/>
              <a:t>Raza caucásica</a:t>
            </a:r>
            <a:endParaRPr lang="es-ES_tradnl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223BB-CE22-44EA-AB68-8CC9471AAFE7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26 LES distribuidos de forma desigual por quinquenios  con % variable de nefropatía lúpica entre 30 y 60% de afectacíón renal</a:t>
            </a:r>
            <a:endParaRPr lang="es-ES_tradnl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5DB880-F63A-45E4-BC3F-D646DB4C2880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smtClean="0"/>
              <a:t>2 debutó la nefropatía tras 3,28 años de mediana de debut del LES (una paciente 5,41 años MJAD la más joven y otra 1,16 años del debut YB)</a:t>
            </a:r>
            <a:endParaRPr lang="es-ES_tradnl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26D2EB-7A8B-4D67-AE73-21B87AB6B2A8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La biopsia renal es una herramienta diagnóstica de gran valor en las enfermedades renales en las que los marcadores clínicos y analíticos no son suficientes para establecer un diagnóstico, pronóstico o tratamiento dirigido.</a:t>
            </a:r>
          </a:p>
          <a:p>
            <a:r>
              <a:rPr lang="es-ES" smtClean="0"/>
              <a:t>Es una técnica segura y eficaz 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31593-FE34-4DAE-9119-6E8CE6DEFD45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En todos los pacientes se realizó la biopsia renal ante la sospecha de nefropatía lupica</a:t>
            </a:r>
          </a:p>
          <a:p>
            <a:r>
              <a:rPr lang="es-ES" smtClean="0"/>
              <a:t>En 9 pacientes de realizó percutánea, no se obtuvo material diagnóstico suficiente en una paciente que hubo que repetir posteriormente, realizándose sin complicaciones</a:t>
            </a:r>
          </a:p>
          <a:p>
            <a:r>
              <a:rPr lang="es-ES" smtClean="0"/>
              <a:t>En 1 se realizó por técnica quirúrgica abierta, el más antiguo con s. catastrófico. Presentó una sepsis clínica de posible origen en un absceso renal en la herida quirúrgica</a:t>
            </a:r>
          </a:p>
          <a:p>
            <a:r>
              <a:rPr lang="es-ES" smtClean="0"/>
              <a:t>En los pacientes que recibían antiagregación/anticoagulación hubo que ser suspendida valorando individualmente el riesgo de sangrado/trombosis, sustituyéndose por heparina sódica en perfusión en los de mayor riesgo. Se suspendía 6 horas antes de la biopsia y se reiniciaba a las 12 horas si no había signos de sangrado con un estricto control clínico y analítico</a:t>
            </a:r>
          </a:p>
          <a:p>
            <a:r>
              <a:rPr lang="es-ES" smtClean="0"/>
              <a:t>En una paciente 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E635B-186C-46EB-9B5D-975974A72475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A pesar de que las complicaciones hemorrágicas son las más frecuentes, no registramos ninguna complicación mayor que requiriese intervención </a:t>
            </a:r>
            <a:endParaRPr lang="es-ES_tradnl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12EF3B-B7E2-40CC-9CAD-1B491B671AB3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F4CA-1CBA-439D-A7BA-5C8B72C9A27F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9751-1A4B-4CE1-B199-11D5A1B06C5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565E-535A-4CE6-846F-35BC9A931E78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4D01-BC31-4D4F-BA74-2C67F4F0E59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80FF5-FDAF-4939-9487-FABA50F845E4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E599-AD0B-484B-BC3A-B6EF743DBC7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B70D-5066-4A07-9DA8-E99A15884873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FCD6-1821-448F-822A-54CB8A1F613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8FC8-2880-42AC-8830-1C3ABB125504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6097-392D-4168-BD69-E6542875B5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CF83-8EF7-40E4-A6A7-B7C773DFD4B6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7EE1-D8D5-4500-BF02-C3D30F353B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D71E-71E1-4E3B-ACFA-314A5406CB2F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CD88-BE12-4A37-9740-F93DAC8A7D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4C1EB-D2FA-4251-BC59-B982F5ABD5CD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B69E-6CAB-44EB-9D8A-2E1985F67C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9B8B-58DD-4E01-9F79-7A4D43686C61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9F44-DDC6-4617-B32F-21AEB0C8FB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A196-3902-4526-8A3D-B8CFEA09BDED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E4A9-37C7-4BF2-B29E-1B71271757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BC9E-B9CE-4B44-B637-3BF6732389D1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AE387-7160-4F5E-BF6F-9BBF2609EF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S_tradnl" smtClean="0"/>
          </a:p>
        </p:txBody>
      </p:sp>
      <p:sp>
        <p:nvSpPr>
          <p:cNvPr id="5123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996A30-61E4-43E1-A6BF-5C5382CD8013}" type="datetimeFigureOut">
              <a:rPr lang="es-ES_tradnl"/>
              <a:pPr>
                <a:defRPr/>
              </a:pPr>
              <a:t>24/02/2018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6DCCA6-35E5-4584-9E83-1AEF45DBFF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Hoja_de_c_lculo_de_Microsoft_Office_Excel_97-2003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B050"/>
                </a:solidFill>
              </a:rPr>
              <a:t>IX CONGRESO DE LA AADEA</a:t>
            </a:r>
            <a:endParaRPr lang="es-ES_tradnl" sz="4000" dirty="0" smtClean="0">
              <a:solidFill>
                <a:srgbClr val="00B05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300663"/>
            <a:ext cx="6872288" cy="108108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/>
              <a:t>Unidad de Nefrología Pediátrica. UGC Pediatría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/>
              <a:t>Unidad Reumatología Pediátrica. UGC Reumatología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dirty="0" smtClean="0"/>
              <a:t>Hospital Universitario Reina Sofía. Córdoba</a:t>
            </a:r>
            <a:endParaRPr lang="es-ES_tradnl" sz="2800" dirty="0" smtClean="0"/>
          </a:p>
        </p:txBody>
      </p:sp>
      <p:pic>
        <p:nvPicPr>
          <p:cNvPr id="6148" name="Picture 2" descr="AADE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15888"/>
            <a:ext cx="1943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684213" y="2895600"/>
            <a:ext cx="7772400" cy="147002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Nefropatía </a:t>
            </a:r>
            <a:r>
              <a:rPr lang="es-ES" sz="5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lúpica</a:t>
            </a:r>
            <a:r>
              <a:rPr lang="es-E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pediátrica</a:t>
            </a:r>
            <a:endParaRPr lang="es-ES_tradnl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1 Grupo"/>
          <p:cNvGrpSpPr>
            <a:grpSpLocks/>
          </p:cNvGrpSpPr>
          <p:nvPr/>
        </p:nvGrpSpPr>
        <p:grpSpPr bwMode="auto">
          <a:xfrm>
            <a:off x="381000" y="2089150"/>
            <a:ext cx="2981325" cy="1339850"/>
            <a:chOff x="3473" y="1433108"/>
            <a:chExt cx="2981453" cy="1339199"/>
          </a:xfrm>
        </p:grpSpPr>
        <p:sp>
          <p:nvSpPr>
            <p:cNvPr id="12" name="11 Rectángulo redondeado"/>
            <p:cNvSpPr/>
            <p:nvPr/>
          </p:nvSpPr>
          <p:spPr>
            <a:xfrm>
              <a:off x="3473" y="1433108"/>
              <a:ext cx="2981453" cy="13391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473" y="1433108"/>
              <a:ext cx="2981453" cy="893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0472" tIns="220472" rIns="220472" bIns="118110" spcCol="1270"/>
            <a:lstStyle/>
            <a:p>
              <a:pPr algn="ctr"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100" dirty="0"/>
                <a:t>10</a:t>
              </a:r>
              <a:endParaRPr lang="es-ES_tradnl" sz="3100" dirty="0"/>
            </a:p>
          </p:txBody>
        </p:sp>
      </p:grpSp>
      <p:grpSp>
        <p:nvGrpSpPr>
          <p:cNvPr id="14339" name="2 Grupo"/>
          <p:cNvGrpSpPr>
            <a:grpSpLocks/>
          </p:cNvGrpSpPr>
          <p:nvPr/>
        </p:nvGrpSpPr>
        <p:grpSpPr bwMode="auto">
          <a:xfrm>
            <a:off x="3814763" y="2165350"/>
            <a:ext cx="958850" cy="741363"/>
            <a:chOff x="3436904" y="1508360"/>
            <a:chExt cx="958192" cy="742295"/>
          </a:xfrm>
        </p:grpSpPr>
        <p:sp>
          <p:nvSpPr>
            <p:cNvPr id="10" name="9 Flecha derecha"/>
            <p:cNvSpPr/>
            <p:nvPr/>
          </p:nvSpPr>
          <p:spPr>
            <a:xfrm>
              <a:off x="3436904" y="1508360"/>
              <a:ext cx="958192" cy="74229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lecha derecha 6"/>
            <p:cNvSpPr/>
            <p:nvPr/>
          </p:nvSpPr>
          <p:spPr>
            <a:xfrm>
              <a:off x="3436904" y="1656184"/>
              <a:ext cx="736095" cy="446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2500"/>
            </a:p>
          </p:txBody>
        </p:sp>
      </p:grpSp>
      <p:grpSp>
        <p:nvGrpSpPr>
          <p:cNvPr id="14340" name="3 Grupo"/>
          <p:cNvGrpSpPr>
            <a:grpSpLocks/>
          </p:cNvGrpSpPr>
          <p:nvPr/>
        </p:nvGrpSpPr>
        <p:grpSpPr bwMode="auto">
          <a:xfrm>
            <a:off x="5170488" y="2089150"/>
            <a:ext cx="2981325" cy="1339850"/>
            <a:chOff x="4792837" y="1433108"/>
            <a:chExt cx="2981453" cy="1339199"/>
          </a:xfrm>
        </p:grpSpPr>
        <p:sp>
          <p:nvSpPr>
            <p:cNvPr id="8" name="7 Rectángulo redondeado"/>
            <p:cNvSpPr/>
            <p:nvPr/>
          </p:nvSpPr>
          <p:spPr>
            <a:xfrm>
              <a:off x="4792837" y="1433108"/>
              <a:ext cx="2981453" cy="1339199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4792837" y="1433108"/>
              <a:ext cx="2981453" cy="893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0472" tIns="220472" rIns="220472" bIns="118110" spcCol="1270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3100" dirty="0"/>
                <a:t>9 al diagnóstico</a:t>
              </a:r>
              <a:endParaRPr lang="es-ES_tradnl" sz="3100" dirty="0"/>
            </a:p>
          </p:txBody>
        </p:sp>
      </p:grpSp>
      <p:grpSp>
        <p:nvGrpSpPr>
          <p:cNvPr id="14341" name="4 Grupo"/>
          <p:cNvGrpSpPr>
            <a:grpSpLocks/>
          </p:cNvGrpSpPr>
          <p:nvPr/>
        </p:nvGrpSpPr>
        <p:grpSpPr bwMode="auto">
          <a:xfrm>
            <a:off x="5781675" y="2982913"/>
            <a:ext cx="2981325" cy="1785937"/>
            <a:chOff x="5403496" y="2325908"/>
            <a:chExt cx="2981453" cy="1785600"/>
          </a:xfrm>
        </p:grpSpPr>
        <p:sp>
          <p:nvSpPr>
            <p:cNvPr id="6" name="5 Rectángulo redondeado"/>
            <p:cNvSpPr/>
            <p:nvPr/>
          </p:nvSpPr>
          <p:spPr>
            <a:xfrm>
              <a:off x="5403496" y="2325908"/>
              <a:ext cx="2981453" cy="1785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455886" y="2378285"/>
              <a:ext cx="2876674" cy="1680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20472" tIns="220472" rIns="220472" bIns="220472" spcCol="1270"/>
            <a:lstStyle/>
            <a:p>
              <a:pPr marL="285750" lvl="1" indent="-285750" defTabSz="13779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s-ES" sz="3100" dirty="0"/>
                <a:t>1 demorada 2,5 años</a:t>
              </a:r>
              <a:endParaRPr lang="es-ES_tradnl" sz="3100" dirty="0"/>
            </a:p>
          </p:txBody>
        </p:sp>
      </p:grpSp>
      <p:sp>
        <p:nvSpPr>
          <p:cNvPr id="14" name="1 Título"/>
          <p:cNvSpPr txBox="1">
            <a:spLocks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Biopsia renal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Biopsia renal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1043608" y="1397000"/>
          <a:ext cx="720080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Biopsia renal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-540568" y="1916832"/>
          <a:ext cx="106571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Biopsia renal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87624" y="2304256"/>
          <a:ext cx="6768752" cy="2420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Biopsia renal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8435" name="4 Grupo"/>
          <p:cNvGrpSpPr>
            <a:grpSpLocks/>
          </p:cNvGrpSpPr>
          <p:nvPr/>
        </p:nvGrpSpPr>
        <p:grpSpPr bwMode="auto">
          <a:xfrm>
            <a:off x="900113" y="2924175"/>
            <a:ext cx="1676400" cy="1006475"/>
            <a:chOff x="5610" y="311283"/>
            <a:chExt cx="1677055" cy="1006233"/>
          </a:xfrm>
        </p:grpSpPr>
        <p:sp>
          <p:nvSpPr>
            <p:cNvPr id="12" name="11 Rectángulo redondeado"/>
            <p:cNvSpPr/>
            <p:nvPr/>
          </p:nvSpPr>
          <p:spPr>
            <a:xfrm>
              <a:off x="5610" y="311283"/>
              <a:ext cx="1677055" cy="1006233"/>
            </a:xfrm>
            <a:prstGeom prst="roundRect">
              <a:avLst>
                <a:gd name="adj" fmla="val 1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5784" y="341439"/>
              <a:ext cx="1616706" cy="94592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600" dirty="0"/>
                <a:t>Riesgo sangrado</a:t>
              </a:r>
              <a:endParaRPr lang="es-ES_tradnl" sz="2600" dirty="0"/>
            </a:p>
          </p:txBody>
        </p:sp>
      </p:grpSp>
      <p:grpSp>
        <p:nvGrpSpPr>
          <p:cNvPr id="18436" name="5 Grupo"/>
          <p:cNvGrpSpPr>
            <a:grpSpLocks/>
          </p:cNvGrpSpPr>
          <p:nvPr/>
        </p:nvGrpSpPr>
        <p:grpSpPr bwMode="auto">
          <a:xfrm>
            <a:off x="3176588" y="2068513"/>
            <a:ext cx="355600" cy="415925"/>
            <a:chOff x="1850371" y="606445"/>
            <a:chExt cx="355535" cy="415909"/>
          </a:xfrm>
        </p:grpSpPr>
        <p:sp>
          <p:nvSpPr>
            <p:cNvPr id="10" name="9 Flecha derecha"/>
            <p:cNvSpPr/>
            <p:nvPr/>
          </p:nvSpPr>
          <p:spPr>
            <a:xfrm>
              <a:off x="1850371" y="606445"/>
              <a:ext cx="355535" cy="4159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lecha derecha 6"/>
            <p:cNvSpPr/>
            <p:nvPr/>
          </p:nvSpPr>
          <p:spPr>
            <a:xfrm>
              <a:off x="1850371" y="688992"/>
              <a:ext cx="249191" cy="250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700"/>
            </a:p>
          </p:txBody>
        </p:sp>
      </p:grpSp>
      <p:grpSp>
        <p:nvGrpSpPr>
          <p:cNvPr id="18437" name="6 Grupo"/>
          <p:cNvGrpSpPr>
            <a:grpSpLocks/>
          </p:cNvGrpSpPr>
          <p:nvPr/>
        </p:nvGrpSpPr>
        <p:grpSpPr bwMode="auto">
          <a:xfrm>
            <a:off x="3679825" y="1773238"/>
            <a:ext cx="1676400" cy="1006475"/>
            <a:chOff x="2353488" y="311283"/>
            <a:chExt cx="1677055" cy="1006233"/>
          </a:xfrm>
        </p:grpSpPr>
        <p:sp>
          <p:nvSpPr>
            <p:cNvPr id="8" name="7 Rectángulo redondeado"/>
            <p:cNvSpPr/>
            <p:nvPr/>
          </p:nvSpPr>
          <p:spPr>
            <a:xfrm>
              <a:off x="2353488" y="311283"/>
              <a:ext cx="1677055" cy="100623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2383663" y="341438"/>
              <a:ext cx="1616706" cy="945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600" dirty="0"/>
                <a:t>Demora</a:t>
              </a:r>
              <a:endParaRPr lang="es-ES_tradnl" sz="2600" dirty="0"/>
            </a:p>
          </p:txBody>
        </p:sp>
      </p:grpSp>
      <p:grpSp>
        <p:nvGrpSpPr>
          <p:cNvPr id="18438" name="13 Grupo"/>
          <p:cNvGrpSpPr>
            <a:grpSpLocks/>
          </p:cNvGrpSpPr>
          <p:nvPr/>
        </p:nvGrpSpPr>
        <p:grpSpPr bwMode="auto">
          <a:xfrm>
            <a:off x="3203575" y="3219450"/>
            <a:ext cx="355600" cy="415925"/>
            <a:chOff x="4198249" y="606445"/>
            <a:chExt cx="355535" cy="415909"/>
          </a:xfrm>
        </p:grpSpPr>
        <p:sp>
          <p:nvSpPr>
            <p:cNvPr id="18" name="17 Flecha derecha"/>
            <p:cNvSpPr/>
            <p:nvPr/>
          </p:nvSpPr>
          <p:spPr>
            <a:xfrm>
              <a:off x="4198249" y="606445"/>
              <a:ext cx="355535" cy="4159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echa derecha 4"/>
            <p:cNvSpPr/>
            <p:nvPr/>
          </p:nvSpPr>
          <p:spPr>
            <a:xfrm>
              <a:off x="4198249" y="688992"/>
              <a:ext cx="249192" cy="250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700"/>
            </a:p>
          </p:txBody>
        </p:sp>
      </p:grpSp>
      <p:grpSp>
        <p:nvGrpSpPr>
          <p:cNvPr id="18439" name="19 Grupo"/>
          <p:cNvGrpSpPr>
            <a:grpSpLocks/>
          </p:cNvGrpSpPr>
          <p:nvPr/>
        </p:nvGrpSpPr>
        <p:grpSpPr bwMode="auto">
          <a:xfrm>
            <a:off x="3173413" y="4446588"/>
            <a:ext cx="355600" cy="415925"/>
            <a:chOff x="1850371" y="606445"/>
            <a:chExt cx="355535" cy="415909"/>
          </a:xfrm>
        </p:grpSpPr>
        <p:sp>
          <p:nvSpPr>
            <p:cNvPr id="21" name="20 Flecha derecha"/>
            <p:cNvSpPr/>
            <p:nvPr/>
          </p:nvSpPr>
          <p:spPr>
            <a:xfrm>
              <a:off x="1850371" y="606445"/>
              <a:ext cx="355535" cy="41590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echa derecha 6"/>
            <p:cNvSpPr/>
            <p:nvPr/>
          </p:nvSpPr>
          <p:spPr>
            <a:xfrm>
              <a:off x="1850371" y="688992"/>
              <a:ext cx="249191" cy="250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ES_tradnl" sz="1700"/>
            </a:p>
          </p:txBody>
        </p:sp>
      </p:grpSp>
      <p:grpSp>
        <p:nvGrpSpPr>
          <p:cNvPr id="18440" name="22 Grupo"/>
          <p:cNvGrpSpPr>
            <a:grpSpLocks/>
          </p:cNvGrpSpPr>
          <p:nvPr/>
        </p:nvGrpSpPr>
        <p:grpSpPr bwMode="auto">
          <a:xfrm>
            <a:off x="3676650" y="4151313"/>
            <a:ext cx="2982913" cy="1365250"/>
            <a:chOff x="2353488" y="311283"/>
            <a:chExt cx="1677055" cy="1006233"/>
          </a:xfrm>
        </p:grpSpPr>
        <p:sp>
          <p:nvSpPr>
            <p:cNvPr id="24" name="23 Rectángulo redondeado"/>
            <p:cNvSpPr/>
            <p:nvPr/>
          </p:nvSpPr>
          <p:spPr>
            <a:xfrm>
              <a:off x="2353488" y="311283"/>
              <a:ext cx="1677055" cy="100623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382942" y="340534"/>
              <a:ext cx="1618148" cy="94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600" dirty="0"/>
                <a:t>Modificación </a:t>
              </a:r>
              <a:r>
                <a:rPr lang="es-ES" sz="2600" dirty="0" err="1"/>
                <a:t>antiagregación</a:t>
              </a:r>
              <a:r>
                <a:rPr lang="es-ES" sz="2600" dirty="0"/>
                <a:t> / </a:t>
              </a:r>
              <a:r>
                <a:rPr lang="es-ES" sz="2600" dirty="0" err="1"/>
                <a:t>anticoagulación</a:t>
              </a:r>
              <a:endParaRPr lang="es-ES_tradnl" sz="2600" dirty="0"/>
            </a:p>
          </p:txBody>
        </p:sp>
      </p:grpSp>
      <p:grpSp>
        <p:nvGrpSpPr>
          <p:cNvPr id="18441" name="31 Grupo"/>
          <p:cNvGrpSpPr>
            <a:grpSpLocks/>
          </p:cNvGrpSpPr>
          <p:nvPr/>
        </p:nvGrpSpPr>
        <p:grpSpPr bwMode="auto">
          <a:xfrm>
            <a:off x="3678238" y="2957513"/>
            <a:ext cx="2333625" cy="1006475"/>
            <a:chOff x="2353488" y="311283"/>
            <a:chExt cx="1677055" cy="1006233"/>
          </a:xfrm>
        </p:grpSpPr>
        <p:sp>
          <p:nvSpPr>
            <p:cNvPr id="33" name="32 Rectángulo redondeado"/>
            <p:cNvSpPr/>
            <p:nvPr/>
          </p:nvSpPr>
          <p:spPr>
            <a:xfrm>
              <a:off x="2353488" y="311283"/>
              <a:ext cx="1677055" cy="100623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2383150" y="341438"/>
              <a:ext cx="1617731" cy="945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9060" tIns="99060" rIns="99060" bIns="9906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2600" dirty="0"/>
                <a:t>Hospitalización</a:t>
              </a:r>
              <a:endParaRPr lang="es-ES_tradnl" sz="2600" dirty="0"/>
            </a:p>
          </p:txBody>
        </p:sp>
      </p:grpSp>
      <p:sp>
        <p:nvSpPr>
          <p:cNvPr id="36" name="35 Abrir corchete"/>
          <p:cNvSpPr/>
          <p:nvPr/>
        </p:nvSpPr>
        <p:spPr>
          <a:xfrm>
            <a:off x="2843213" y="1412875"/>
            <a:ext cx="215900" cy="4464050"/>
          </a:xfrm>
          <a:prstGeom prst="lef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Histología ISN/RPS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4 Gráfico"/>
          <p:cNvGraphicFramePr>
            <a:graphicFrameLocks/>
          </p:cNvGraphicFramePr>
          <p:nvPr/>
        </p:nvGraphicFramePr>
        <p:xfrm>
          <a:off x="706438" y="1347788"/>
          <a:ext cx="7604125" cy="5213350"/>
        </p:xfrm>
        <a:graphic>
          <a:graphicData uri="http://schemas.openxmlformats.org/presentationml/2006/ole">
            <p:oleObj spid="_x0000_s2050" name="Gráfico" r:id="rId4" imgW="7648448" imgH="524818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268413"/>
            <a:ext cx="882015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Índices de actividad/cronicidad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90538" y="5141913"/>
            <a:ext cx="3457575" cy="122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/>
              <a:t>4,5/24 (1-14)</a:t>
            </a:r>
            <a:endParaRPr lang="es-ES_tradnl" sz="36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5243513" y="5157788"/>
            <a:ext cx="3455987" cy="1223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dirty="0"/>
              <a:t>0/12 (0-2)</a:t>
            </a:r>
            <a:endParaRPr lang="es-ES_tradn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Tratamiento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07504" y="1556792"/>
          <a:ext cx="8964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Tratamiento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683568" y="-91296"/>
          <a:ext cx="84604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0825" y="3292475"/>
          <a:ext cx="835293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3"/>
                <a:gridCol w="2448272"/>
                <a:gridCol w="2520280"/>
                <a:gridCol w="237626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Año</a:t>
                      </a:r>
                      <a:endParaRPr lang="es-ES_trad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3-6 meses</a:t>
                      </a:r>
                      <a:endParaRPr lang="es-ES_tradnl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 años</a:t>
                      </a:r>
                      <a:endParaRPr lang="es-ES_tradnl" sz="2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Largo plazo</a:t>
                      </a:r>
                      <a:endParaRPr lang="es-ES_tradnl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2000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Bolos MP</a:t>
                      </a:r>
                    </a:p>
                    <a:p>
                      <a:r>
                        <a:rPr lang="es-ES" dirty="0" smtClean="0"/>
                        <a:t>Bolos CFM 500-1200 mg/m2 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Prednisona</a:t>
                      </a:r>
                      <a:r>
                        <a:rPr lang="es-ES" dirty="0" smtClean="0"/>
                        <a:t> decreciente</a:t>
                      </a:r>
                    </a:p>
                    <a:p>
                      <a:r>
                        <a:rPr lang="es-ES" dirty="0" smtClean="0"/>
                        <a:t>CFM/3</a:t>
                      </a:r>
                      <a:r>
                        <a:rPr lang="es-ES" baseline="0" dirty="0" smtClean="0"/>
                        <a:t> meses 1-3 años</a:t>
                      </a:r>
                      <a:endParaRPr lang="es-E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 smtClean="0"/>
                        <a:t>Azatioprina</a:t>
                      </a:r>
                      <a:endParaRPr lang="es-ES_tradnl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dirty="0" err="1" smtClean="0"/>
                        <a:t>Hidroxicloroquina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AAS/</a:t>
                      </a:r>
                      <a:r>
                        <a:rPr lang="es-ES" dirty="0" err="1" smtClean="0"/>
                        <a:t>Acenocumarol</a:t>
                      </a:r>
                      <a:endParaRPr lang="es-ES" dirty="0" smtClean="0"/>
                    </a:p>
                    <a:p>
                      <a:r>
                        <a:rPr lang="es-ES" dirty="0" err="1" smtClean="0"/>
                        <a:t>Antiproteinúrico</a:t>
                      </a:r>
                      <a:endParaRPr lang="es-ES_tradn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&gt;2009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Bolos 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MMF 1200mg/m2</a:t>
                      </a:r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Prednisona</a:t>
                      </a:r>
                      <a:r>
                        <a:rPr lang="es-ES" dirty="0" smtClean="0"/>
                        <a:t> decreciente</a:t>
                      </a:r>
                    </a:p>
                    <a:p>
                      <a:r>
                        <a:rPr lang="es-ES" dirty="0" smtClean="0"/>
                        <a:t>MMF</a:t>
                      </a:r>
                    </a:p>
                    <a:p>
                      <a:r>
                        <a:rPr lang="es-ES" dirty="0" err="1" smtClean="0"/>
                        <a:t>Azatioprina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Pentágono"/>
          <p:cNvSpPr/>
          <p:nvPr/>
        </p:nvSpPr>
        <p:spPr>
          <a:xfrm>
            <a:off x="1403350" y="5805488"/>
            <a:ext cx="1800225" cy="288925"/>
          </a:xfrm>
          <a:prstGeom prst="homePlat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PLASMAFÉRESIS</a:t>
            </a:r>
            <a:endParaRPr lang="es-ES_tradnl" b="1" dirty="0"/>
          </a:p>
        </p:txBody>
      </p:sp>
      <p:sp>
        <p:nvSpPr>
          <p:cNvPr id="7" name="6 Cheurón"/>
          <p:cNvSpPr/>
          <p:nvPr/>
        </p:nvSpPr>
        <p:spPr>
          <a:xfrm>
            <a:off x="3563938" y="6308725"/>
            <a:ext cx="2303462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8" name="7 Cheurón"/>
          <p:cNvSpPr/>
          <p:nvPr/>
        </p:nvSpPr>
        <p:spPr>
          <a:xfrm>
            <a:off x="5938838" y="6308725"/>
            <a:ext cx="504825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8 Cheurón"/>
          <p:cNvSpPr/>
          <p:nvPr/>
        </p:nvSpPr>
        <p:spPr>
          <a:xfrm>
            <a:off x="6515100" y="6308725"/>
            <a:ext cx="504825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7812088" y="6308725"/>
            <a:ext cx="504825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8531225" y="6308725"/>
            <a:ext cx="504825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7092950" y="6308725"/>
            <a:ext cx="503238" cy="2889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1403350" y="6308725"/>
            <a:ext cx="2016125" cy="2889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FFFF"/>
                </a:solidFill>
              </a:rPr>
              <a:t>DIÁLISIS</a:t>
            </a:r>
            <a:endParaRPr lang="es-ES_tradnl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3276600" y="115888"/>
            <a:ext cx="2016125" cy="6492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N= 10</a:t>
            </a:r>
            <a:endParaRPr lang="es-ES_tradnl" sz="32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7019925" y="908050"/>
            <a:ext cx="20161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Clase 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1</a:t>
            </a:r>
            <a:endParaRPr lang="es-ES_tradnl" sz="32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4787900" y="908050"/>
            <a:ext cx="20161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Clase IV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5</a:t>
            </a:r>
            <a:endParaRPr lang="es-ES_tradnl" sz="3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8313" y="908050"/>
            <a:ext cx="20161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Clase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2</a:t>
            </a:r>
            <a:endParaRPr lang="es-ES_tradnl" sz="3200" dirty="0"/>
          </a:p>
        </p:txBody>
      </p:sp>
      <p:sp>
        <p:nvSpPr>
          <p:cNvPr id="8" name="7 Rectángulo redondeado"/>
          <p:cNvSpPr/>
          <p:nvPr/>
        </p:nvSpPr>
        <p:spPr>
          <a:xfrm rot="16200000">
            <a:off x="-685006" y="2493169"/>
            <a:ext cx="1800225" cy="3603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FF"/>
                </a:solidFill>
              </a:rPr>
              <a:t>INDUCCIÓN</a:t>
            </a:r>
            <a:endParaRPr lang="es-ES_tradnl" sz="2000" b="1" dirty="0">
              <a:solidFill>
                <a:srgbClr val="FFFFFF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 rot="16200000">
            <a:off x="-865187" y="4545012"/>
            <a:ext cx="2160588" cy="36036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FF"/>
                </a:solidFill>
              </a:rPr>
              <a:t>MANTENIMIENTO</a:t>
            </a:r>
            <a:endParaRPr lang="es-ES_tradnl" sz="2000" b="1" dirty="0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 rot="16200000">
            <a:off x="-275431" y="6142831"/>
            <a:ext cx="981075" cy="36036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FF"/>
                </a:solidFill>
              </a:rPr>
              <a:t>ADYUV</a:t>
            </a:r>
            <a:endParaRPr lang="es-ES_tradnl" sz="2000" b="1" dirty="0">
              <a:solidFill>
                <a:srgbClr val="FFFFFF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700338" y="908050"/>
            <a:ext cx="20161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Clase III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2</a:t>
            </a:r>
            <a:endParaRPr lang="es-ES_tradnl" sz="32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450850" y="2058988"/>
            <a:ext cx="1025525" cy="1225550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err="1">
                <a:solidFill>
                  <a:schemeClr val="bg1"/>
                </a:solidFill>
              </a:rPr>
              <a:t>Pred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76825" y="2060575"/>
            <a:ext cx="1366838" cy="1223963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CFM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2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627313" y="836613"/>
            <a:ext cx="4248150" cy="100965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32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203575" y="2060575"/>
            <a:ext cx="1368425" cy="1223963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MMF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5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7164388" y="2060575"/>
            <a:ext cx="1655762" cy="1223963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CFM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1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84188" y="4076700"/>
            <a:ext cx="935037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203575" y="4076700"/>
            <a:ext cx="2089150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MMF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5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755650" y="5661025"/>
            <a:ext cx="8064500" cy="1081088"/>
          </a:xfrm>
          <a:prstGeom prst="round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Hidroxicloroquina</a:t>
            </a:r>
            <a:r>
              <a:rPr lang="es-ES" sz="2400" dirty="0">
                <a:solidFill>
                  <a:schemeClr val="bg1"/>
                </a:solidFill>
              </a:rPr>
              <a:t>  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AAS 4 /</a:t>
            </a:r>
            <a:r>
              <a:rPr lang="es-ES" sz="2400" dirty="0" err="1">
                <a:solidFill>
                  <a:schemeClr val="bg1"/>
                </a:solidFill>
              </a:rPr>
              <a:t>Acenocumarol</a:t>
            </a:r>
            <a:r>
              <a:rPr lang="es-ES" sz="2400" dirty="0">
                <a:solidFill>
                  <a:schemeClr val="bg1"/>
                </a:solidFill>
              </a:rPr>
              <a:t> 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IECA2/ARA2 2/</a:t>
            </a:r>
            <a:r>
              <a:rPr lang="es-ES" sz="2400" dirty="0" err="1">
                <a:solidFill>
                  <a:schemeClr val="bg1"/>
                </a:solidFill>
              </a:rPr>
              <a:t>Nifedipino</a:t>
            </a:r>
            <a:r>
              <a:rPr lang="es-ES" sz="2400" dirty="0">
                <a:solidFill>
                  <a:schemeClr val="bg1"/>
                </a:solidFill>
              </a:rPr>
              <a:t> 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3" name="22 Pentágono"/>
          <p:cNvSpPr/>
          <p:nvPr/>
        </p:nvSpPr>
        <p:spPr>
          <a:xfrm>
            <a:off x="2989263" y="3357563"/>
            <a:ext cx="2590800" cy="287337"/>
          </a:xfrm>
          <a:prstGeom prst="homePlat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PLASMAFÉRESIS  + </a:t>
            </a:r>
            <a:r>
              <a:rPr lang="es-ES" b="1" dirty="0" err="1"/>
              <a:t>Ig</a:t>
            </a:r>
            <a:r>
              <a:rPr lang="es-ES" b="1" dirty="0"/>
              <a:t>  2</a:t>
            </a:r>
            <a:endParaRPr lang="es-ES_tradnl" b="1" dirty="0"/>
          </a:p>
        </p:txBody>
      </p:sp>
      <p:sp>
        <p:nvSpPr>
          <p:cNvPr id="24" name="23 Pentágono"/>
          <p:cNvSpPr/>
          <p:nvPr/>
        </p:nvSpPr>
        <p:spPr>
          <a:xfrm>
            <a:off x="2989263" y="3716338"/>
            <a:ext cx="2590800" cy="2889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FFFFFF"/>
                </a:solidFill>
              </a:rPr>
              <a:t>DIÁLISIS   1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547813" y="2060575"/>
            <a:ext cx="1079500" cy="1223963"/>
          </a:xfrm>
          <a:prstGeom prst="round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MMF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1</a:t>
            </a:r>
            <a:endParaRPr lang="es-ES_tradnl" sz="2800" dirty="0">
              <a:solidFill>
                <a:schemeClr val="bg1"/>
              </a:solidFill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1547813" y="4076700"/>
            <a:ext cx="1008062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MMF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5508625" y="4076700"/>
            <a:ext cx="1008063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CFM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2-1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7669213" y="4076700"/>
            <a:ext cx="1223962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1476375" y="1916113"/>
            <a:ext cx="3167063" cy="1512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0" name="29 Rectángulo redondeado"/>
          <p:cNvSpPr/>
          <p:nvPr/>
        </p:nvSpPr>
        <p:spPr>
          <a:xfrm>
            <a:off x="5003800" y="1916113"/>
            <a:ext cx="3889375" cy="15128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1" name="30 Rectángulo redondeado"/>
          <p:cNvSpPr/>
          <p:nvPr/>
        </p:nvSpPr>
        <p:spPr>
          <a:xfrm>
            <a:off x="1476375" y="3933825"/>
            <a:ext cx="3887788" cy="15113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2" name="31 Rectángulo redondeado"/>
          <p:cNvSpPr/>
          <p:nvPr/>
        </p:nvSpPr>
        <p:spPr>
          <a:xfrm>
            <a:off x="5435600" y="3933825"/>
            <a:ext cx="1080616" cy="15113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34" name="33 Rectángulo redondeado"/>
          <p:cNvSpPr/>
          <p:nvPr/>
        </p:nvSpPr>
        <p:spPr>
          <a:xfrm>
            <a:off x="6543675" y="4076700"/>
            <a:ext cx="1008063" cy="1223963"/>
          </a:xfrm>
          <a:prstGeom prst="roundRect">
            <a:avLst/>
          </a:prstGeom>
          <a:solidFill>
            <a:schemeClr val="accent3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 err="1">
                <a:solidFill>
                  <a:schemeClr val="bg1"/>
                </a:solidFill>
              </a:rPr>
              <a:t>Pred</a:t>
            </a:r>
            <a:endParaRPr lang="es-ES" sz="24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MMF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chemeClr val="bg1"/>
                </a:solidFill>
              </a:rPr>
              <a:t>1</a:t>
            </a:r>
            <a:endParaRPr lang="es-ES_tradnl" sz="2400" dirty="0">
              <a:solidFill>
                <a:schemeClr val="bg1"/>
              </a:solidFill>
            </a:endParaRPr>
          </a:p>
        </p:txBody>
      </p:sp>
      <p:pic>
        <p:nvPicPr>
          <p:cNvPr id="33" name="32 Imagen" descr="plasmafiltracio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7500" y="1268413"/>
            <a:ext cx="23685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Rectángulo redondeado"/>
          <p:cNvSpPr/>
          <p:nvPr/>
        </p:nvSpPr>
        <p:spPr>
          <a:xfrm>
            <a:off x="6515720" y="3933056"/>
            <a:ext cx="1080616" cy="15113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549275"/>
            <a:ext cx="3924301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JUSTIFICACIÓN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259632" y="1757040"/>
          <a:ext cx="763284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-1588" y="1341438"/>
            <a:ext cx="27384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pediátrico</a:t>
            </a:r>
            <a:endParaRPr lang="es-ES_tradnl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Evolución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755576" y="1397000"/>
          <a:ext cx="7416824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1 Gráfico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3074" name="Gráfico" r:id="rId3" imgW="6219767" imgH="4152900" progId="Excel.Sheet.8">
              <p:embed/>
            </p:oleObj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Consumo de complemento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1 Gráfico"/>
          <p:cNvGraphicFramePr>
            <a:graphicFrameLocks/>
          </p:cNvGraphicFramePr>
          <p:nvPr/>
        </p:nvGraphicFramePr>
        <p:xfrm>
          <a:off x="1473200" y="1346200"/>
          <a:ext cx="6197600" cy="4165600"/>
        </p:xfrm>
        <a:graphic>
          <a:graphicData uri="http://schemas.openxmlformats.org/presentationml/2006/ole">
            <p:oleObj spid="_x0000_s4098" name="Gráfico" r:id="rId3" imgW="6200925" imgH="416251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Situación actual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268538" y="1196975"/>
            <a:ext cx="4824412" cy="1008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/>
              <a:t>N= 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t seguimiento 4,75 años</a:t>
            </a:r>
            <a:endParaRPr lang="es-ES_tradnl" sz="2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116013" y="2492375"/>
            <a:ext cx="28797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&gt; 18 años </a:t>
            </a:r>
            <a:r>
              <a:rPr lang="es-ES" sz="2000" dirty="0"/>
              <a:t>(18,15 a)</a:t>
            </a:r>
            <a:endParaRPr lang="es-ES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7</a:t>
            </a:r>
            <a:endParaRPr lang="es-ES_tradnl" sz="28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825" y="2492375"/>
            <a:ext cx="2879725" cy="86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&lt; 18 años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3</a:t>
            </a:r>
            <a:endParaRPr lang="es-ES_tradnl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899592" y="4578944"/>
            <a:ext cx="3240360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REMISIÓN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 inmunosupresor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788024" y="4580036"/>
            <a:ext cx="3384376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REMISIÓN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 3 años tratamiento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732512" y="5732164"/>
            <a:ext cx="1431776" cy="8651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MMF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116013" y="3500438"/>
            <a:ext cx="2879725" cy="865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23,33 años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5076825" y="3500438"/>
            <a:ext cx="2879725" cy="8651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16,16 años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971600" y="1124744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1889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CONCLUSIONES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27584" y="548680"/>
          <a:ext cx="763284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800" smtClean="0">
                <a:solidFill>
                  <a:srgbClr val="00B050"/>
                </a:solidFill>
              </a:rPr>
              <a:t>OBJETIVO</a:t>
            </a:r>
            <a:endParaRPr lang="es-ES_tradnl" sz="4800" smtClean="0">
              <a:solidFill>
                <a:srgbClr val="00B050"/>
              </a:solidFill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755576" y="1916832"/>
          <a:ext cx="777686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899592" y="764704"/>
          <a:ext cx="734481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PACIENTES Y MÉTODOS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971600" y="1741264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1556792"/>
          <a:ext cx="83884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Variables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55576" y="1700808"/>
          <a:ext cx="748883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RESULTADOS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2 Gráfico"/>
          <p:cNvGraphicFramePr>
            <a:graphicFrameLocks/>
          </p:cNvGraphicFramePr>
          <p:nvPr/>
        </p:nvGraphicFramePr>
        <p:xfrm>
          <a:off x="769938" y="1571625"/>
          <a:ext cx="7604125" cy="5021263"/>
        </p:xfrm>
        <a:graphic>
          <a:graphicData uri="http://schemas.openxmlformats.org/presentationml/2006/ole">
            <p:oleObj spid="_x0000_s1026" name="Gráfico" r:id="rId4" imgW="7648448" imgH="5057683" progId="Excel.Sheet.8">
              <p:embed/>
            </p:oleObj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Distribución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Nefropatía </a:t>
            </a:r>
            <a:r>
              <a:rPr lang="es-ES" sz="48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lúpica</a:t>
            </a:r>
            <a:endParaRPr lang="es-ES_tradnl" sz="48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1340768"/>
          <a:ext cx="95405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</TotalTime>
  <Words>1369</Words>
  <Application>Microsoft Office PowerPoint</Application>
  <PresentationFormat>Presentación en pantalla (4:3)</PresentationFormat>
  <Paragraphs>245</Paragraphs>
  <Slides>25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Gráfico</vt:lpstr>
      <vt:lpstr>IX CONGRESO DE LA AADEA</vt:lpstr>
      <vt:lpstr>Diapositiva 2</vt:lpstr>
      <vt:lpstr>OBJETIVO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 CONGRESO DE LA AADEA</dc:title>
  <dc:creator>Anton-Gamero</dc:creator>
  <cp:lastModifiedBy>Julio</cp:lastModifiedBy>
  <cp:revision>28</cp:revision>
  <dcterms:created xsi:type="dcterms:W3CDTF">2018-01-11T17:54:08Z</dcterms:created>
  <dcterms:modified xsi:type="dcterms:W3CDTF">2018-02-24T22:23:13Z</dcterms:modified>
</cp:coreProperties>
</file>