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9"/>
  </p:notesMasterIdLst>
  <p:sldIdLst>
    <p:sldId id="256" r:id="rId2"/>
    <p:sldId id="257" r:id="rId3"/>
    <p:sldId id="260" r:id="rId4"/>
    <p:sldId id="264" r:id="rId5"/>
    <p:sldId id="263" r:id="rId6"/>
    <p:sldId id="265" r:id="rId7"/>
    <p:sldId id="276" r:id="rId8"/>
    <p:sldId id="259" r:id="rId9"/>
    <p:sldId id="266" r:id="rId10"/>
    <p:sldId id="274" r:id="rId11"/>
    <p:sldId id="273" r:id="rId12"/>
    <p:sldId id="272" r:id="rId13"/>
    <p:sldId id="281" r:id="rId14"/>
    <p:sldId id="283" r:id="rId15"/>
    <p:sldId id="282" r:id="rId16"/>
    <p:sldId id="284" r:id="rId17"/>
    <p:sldId id="285" r:id="rId18"/>
    <p:sldId id="287" r:id="rId19"/>
    <p:sldId id="286" r:id="rId20"/>
    <p:sldId id="280" r:id="rId21"/>
    <p:sldId id="271" r:id="rId22"/>
    <p:sldId id="270" r:id="rId23"/>
    <p:sldId id="302" r:id="rId24"/>
    <p:sldId id="288" r:id="rId25"/>
    <p:sldId id="289" r:id="rId26"/>
    <p:sldId id="292" r:id="rId27"/>
    <p:sldId id="294" r:id="rId28"/>
    <p:sldId id="291" r:id="rId29"/>
    <p:sldId id="299" r:id="rId30"/>
    <p:sldId id="298" r:id="rId31"/>
    <p:sldId id="296" r:id="rId32"/>
    <p:sldId id="297" r:id="rId33"/>
    <p:sldId id="300" r:id="rId34"/>
    <p:sldId id="295" r:id="rId35"/>
    <p:sldId id="268" r:id="rId36"/>
    <p:sldId id="293" r:id="rId37"/>
    <p:sldId id="30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78" autoAdjust="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7.jpg"/></Relationships>
</file>

<file path=ppt/diagrams/_rels/data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11.jpg"/></Relationships>
</file>

<file path=ppt/diagrams/_rels/data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7.jpg"/></Relationships>
</file>

<file path=ppt/diagrams/_rels/drawing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11.jpg"/></Relationships>
</file>

<file path=ppt/diagrams/_rels/drawing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39FB2-5A17-46D8-87D6-0C897A3DAF3D}"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s-ES"/>
        </a:p>
      </dgm:t>
    </dgm:pt>
    <dgm:pt modelId="{01169A8C-417F-4AD5-BB69-15CB62CC1AD3}">
      <dgm:prSet phldrT="[Texto]"/>
      <dgm:spPr/>
      <dgm:t>
        <a:bodyPr/>
        <a:lstStyle/>
        <a:p>
          <a:r>
            <a:rPr lang="es-ES" dirty="0"/>
            <a:t>Se realiza biopsia cutánea</a:t>
          </a:r>
        </a:p>
      </dgm:t>
    </dgm:pt>
    <dgm:pt modelId="{13968B03-0A26-4456-A80E-4B1325C97865}" type="parTrans" cxnId="{FD87F7CD-4D92-4A15-87AD-8DC49B9A844B}">
      <dgm:prSet/>
      <dgm:spPr/>
      <dgm:t>
        <a:bodyPr/>
        <a:lstStyle/>
        <a:p>
          <a:endParaRPr lang="es-ES"/>
        </a:p>
      </dgm:t>
    </dgm:pt>
    <dgm:pt modelId="{B6E9538C-FA1F-4C19-9230-41788D0B538E}" type="sibTrans" cxnId="{FD87F7CD-4D92-4A15-87AD-8DC49B9A844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t>
        <a:bodyPr/>
        <a:lstStyle/>
        <a:p>
          <a:endParaRPr lang="es-ES"/>
        </a:p>
      </dgm:t>
    </dgm:pt>
    <dgm:pt modelId="{C3C00C98-3918-412C-B5FC-A4CDF00B92C3}">
      <dgm:prSet phldrT="[Texto]"/>
      <dgm:spPr>
        <a:noFill/>
        <a:ln>
          <a:solidFill>
            <a:schemeClr val="bg1"/>
          </a:solidFill>
        </a:ln>
      </dgm:spPr>
      <dgm:t>
        <a:bodyPr/>
        <a:lstStyle/>
        <a:p>
          <a:endParaRPr lang="es-ES"/>
        </a:p>
      </dgm:t>
    </dgm:pt>
    <dgm:pt modelId="{6DD25157-2116-44E2-B5B0-F8609F92B406}" type="sibTrans" cxnId="{5B4E74EE-C5E6-4D70-A93A-A00AC1811569}">
      <dgm:prSet/>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dgm:spPr>
      <dgm:t>
        <a:bodyPr/>
        <a:lstStyle/>
        <a:p>
          <a:endParaRPr lang="es-ES"/>
        </a:p>
      </dgm:t>
    </dgm:pt>
    <dgm:pt modelId="{A66B3AE4-32ED-4CDC-AB06-5E0A7810EA5A}" type="parTrans" cxnId="{5B4E74EE-C5E6-4D70-A93A-A00AC1811569}">
      <dgm:prSet/>
      <dgm:spPr/>
      <dgm:t>
        <a:bodyPr/>
        <a:lstStyle/>
        <a:p>
          <a:endParaRPr lang="es-ES"/>
        </a:p>
      </dgm:t>
    </dgm:pt>
    <dgm:pt modelId="{6CBF88AC-A2C0-42B4-96F3-3BCC077B551B}" type="pres">
      <dgm:prSet presAssocID="{C8A39FB2-5A17-46D8-87D6-0C897A3DAF3D}" presName="Name0" presStyleCnt="0">
        <dgm:presLayoutVars>
          <dgm:chMax val="7"/>
          <dgm:chPref val="7"/>
          <dgm:dir/>
        </dgm:presLayoutVars>
      </dgm:prSet>
      <dgm:spPr/>
    </dgm:pt>
    <dgm:pt modelId="{4C55E112-5A33-48CF-95E5-0C1DE6929E1E}" type="pres">
      <dgm:prSet presAssocID="{C8A39FB2-5A17-46D8-87D6-0C897A3DAF3D}" presName="dot1" presStyleLbl="alignNode1" presStyleIdx="0" presStyleCnt="10"/>
      <dgm:spPr/>
    </dgm:pt>
    <dgm:pt modelId="{FDCA2CED-BA2E-4EB1-B973-35E6AD290E17}" type="pres">
      <dgm:prSet presAssocID="{C8A39FB2-5A17-46D8-87D6-0C897A3DAF3D}" presName="dot2" presStyleLbl="alignNode1" presStyleIdx="1" presStyleCnt="10"/>
      <dgm:spPr/>
    </dgm:pt>
    <dgm:pt modelId="{6B4807DC-0BA2-4CED-AF75-1285E4705CD3}" type="pres">
      <dgm:prSet presAssocID="{C8A39FB2-5A17-46D8-87D6-0C897A3DAF3D}" presName="dot3" presStyleLbl="alignNode1" presStyleIdx="2" presStyleCnt="10"/>
      <dgm:spPr/>
    </dgm:pt>
    <dgm:pt modelId="{2DC78822-3B7C-43AB-98D6-57FB179FC2D2}" type="pres">
      <dgm:prSet presAssocID="{C8A39FB2-5A17-46D8-87D6-0C897A3DAF3D}" presName="dotArrow1" presStyleLbl="alignNode1" presStyleIdx="3" presStyleCnt="10"/>
      <dgm:spPr>
        <a:noFill/>
        <a:ln>
          <a:solidFill>
            <a:schemeClr val="bg1"/>
          </a:solidFill>
        </a:ln>
      </dgm:spPr>
    </dgm:pt>
    <dgm:pt modelId="{12382AC0-8063-4C19-BA38-2F3123540F4E}" type="pres">
      <dgm:prSet presAssocID="{C8A39FB2-5A17-46D8-87D6-0C897A3DAF3D}" presName="dotArrow2" presStyleLbl="alignNode1" presStyleIdx="4" presStyleCnt="10"/>
      <dgm:spPr>
        <a:noFill/>
        <a:ln>
          <a:noFill/>
        </a:ln>
      </dgm:spPr>
    </dgm:pt>
    <dgm:pt modelId="{A843E85E-399B-4802-A9A7-0E4532B720EA}" type="pres">
      <dgm:prSet presAssocID="{C8A39FB2-5A17-46D8-87D6-0C897A3DAF3D}" presName="dotArrow3" presStyleLbl="alignNode1" presStyleIdx="5" presStyleCnt="10"/>
      <dgm:spPr>
        <a:noFill/>
        <a:ln>
          <a:noFill/>
        </a:ln>
      </dgm:spPr>
    </dgm:pt>
    <dgm:pt modelId="{DC9DE7CB-2927-49AE-B2BC-428D1569B39D}" type="pres">
      <dgm:prSet presAssocID="{C8A39FB2-5A17-46D8-87D6-0C897A3DAF3D}" presName="dotArrow4" presStyleLbl="alignNode1" presStyleIdx="6" presStyleCnt="10"/>
      <dgm:spPr>
        <a:noFill/>
        <a:ln>
          <a:noFill/>
        </a:ln>
      </dgm:spPr>
    </dgm:pt>
    <dgm:pt modelId="{0EB4D613-3F88-4F6D-BB02-1E373216B37C}" type="pres">
      <dgm:prSet presAssocID="{C8A39FB2-5A17-46D8-87D6-0C897A3DAF3D}" presName="dotArrow5" presStyleLbl="alignNode1" presStyleIdx="7" presStyleCnt="10"/>
      <dgm:spPr>
        <a:noFill/>
        <a:ln>
          <a:noFill/>
        </a:ln>
      </dgm:spPr>
    </dgm:pt>
    <dgm:pt modelId="{0600F365-8678-4428-BDE5-2E51DF95465A}" type="pres">
      <dgm:prSet presAssocID="{C8A39FB2-5A17-46D8-87D6-0C897A3DAF3D}" presName="dotArrow6" presStyleLbl="alignNode1" presStyleIdx="8" presStyleCnt="10"/>
      <dgm:spPr>
        <a:noFill/>
        <a:ln>
          <a:solidFill>
            <a:schemeClr val="bg1"/>
          </a:solidFill>
        </a:ln>
      </dgm:spPr>
    </dgm:pt>
    <dgm:pt modelId="{061F68CC-3478-42E0-83E5-6B395C9056EC}" type="pres">
      <dgm:prSet presAssocID="{C8A39FB2-5A17-46D8-87D6-0C897A3DAF3D}" presName="dotArrow7" presStyleLbl="alignNode1" presStyleIdx="9" presStyleCnt="10"/>
      <dgm:spPr>
        <a:noFill/>
        <a:ln>
          <a:solidFill>
            <a:schemeClr val="bg1"/>
          </a:solidFill>
        </a:ln>
      </dgm:spPr>
    </dgm:pt>
    <dgm:pt modelId="{3AE98F17-6F5A-43E1-8AF7-75FF6A1EC088}" type="pres">
      <dgm:prSet presAssocID="{01169A8C-417F-4AD5-BB69-15CB62CC1AD3}" presName="parTx1" presStyleLbl="node1" presStyleIdx="0" presStyleCnt="2"/>
      <dgm:spPr/>
    </dgm:pt>
    <dgm:pt modelId="{BA6CFF1D-7CD1-4668-94EE-15FD4EA9050E}" type="pres">
      <dgm:prSet presAssocID="{B6E9538C-FA1F-4C19-9230-41788D0B538E}" presName="picture1" presStyleCnt="0"/>
      <dgm:spPr/>
    </dgm:pt>
    <dgm:pt modelId="{743BFE67-010E-4D8B-95FA-B74910DAB6AD}" type="pres">
      <dgm:prSet presAssocID="{B6E9538C-FA1F-4C19-9230-41788D0B538E}" presName="imageRepeatNode" presStyleLbl="fgImgPlace1" presStyleIdx="0" presStyleCnt="2"/>
      <dgm:spPr/>
    </dgm:pt>
    <dgm:pt modelId="{74B00BD7-FBCB-460E-979C-C657051865DB}" type="pres">
      <dgm:prSet presAssocID="{C3C00C98-3918-412C-B5FC-A4CDF00B92C3}" presName="parTx2" presStyleLbl="node1" presStyleIdx="1" presStyleCnt="2"/>
      <dgm:spPr/>
    </dgm:pt>
    <dgm:pt modelId="{870692AA-65A4-41E5-BCB5-B943E2FBB7C7}" type="pres">
      <dgm:prSet presAssocID="{6DD25157-2116-44E2-B5B0-F8609F92B406}" presName="picture2" presStyleCnt="0"/>
      <dgm:spPr/>
    </dgm:pt>
    <dgm:pt modelId="{BCE03797-8512-4E01-B4B1-ABD8D49ED80B}" type="pres">
      <dgm:prSet presAssocID="{6DD25157-2116-44E2-B5B0-F8609F92B406}" presName="imageRepeatNode" presStyleLbl="fgImgPlace1" presStyleIdx="1" presStyleCnt="2"/>
      <dgm:spPr/>
    </dgm:pt>
  </dgm:ptLst>
  <dgm:cxnLst>
    <dgm:cxn modelId="{BE718936-E8FD-48BC-B65F-49A453B46C7D}" type="presOf" srcId="{6DD25157-2116-44E2-B5B0-F8609F92B406}" destId="{BCE03797-8512-4E01-B4B1-ABD8D49ED80B}" srcOrd="0" destOrd="0" presId="urn:microsoft.com/office/officeart/2008/layout/AscendingPictureAccentProcess"/>
    <dgm:cxn modelId="{AF1CAE68-0D7F-4FBF-88A8-FCD83E6BDA94}" type="presOf" srcId="{C3C00C98-3918-412C-B5FC-A4CDF00B92C3}" destId="{74B00BD7-FBCB-460E-979C-C657051865DB}" srcOrd="0" destOrd="0" presId="urn:microsoft.com/office/officeart/2008/layout/AscendingPictureAccentProcess"/>
    <dgm:cxn modelId="{A05A0898-0143-4EBE-B724-76A9814C54EB}" type="presOf" srcId="{C8A39FB2-5A17-46D8-87D6-0C897A3DAF3D}" destId="{6CBF88AC-A2C0-42B4-96F3-3BCC077B551B}" srcOrd="0" destOrd="0" presId="urn:microsoft.com/office/officeart/2008/layout/AscendingPictureAccentProcess"/>
    <dgm:cxn modelId="{B51067AD-454F-4D7C-BF3C-C44B55A0E0FA}" type="presOf" srcId="{01169A8C-417F-4AD5-BB69-15CB62CC1AD3}" destId="{3AE98F17-6F5A-43E1-8AF7-75FF6A1EC088}" srcOrd="0" destOrd="0" presId="urn:microsoft.com/office/officeart/2008/layout/AscendingPictureAccentProcess"/>
    <dgm:cxn modelId="{FD87F7CD-4D92-4A15-87AD-8DC49B9A844B}" srcId="{C8A39FB2-5A17-46D8-87D6-0C897A3DAF3D}" destId="{01169A8C-417F-4AD5-BB69-15CB62CC1AD3}" srcOrd="0" destOrd="0" parTransId="{13968B03-0A26-4456-A80E-4B1325C97865}" sibTransId="{B6E9538C-FA1F-4C19-9230-41788D0B538E}"/>
    <dgm:cxn modelId="{B4210DDC-B3F5-4431-94BB-2E715F797127}" type="presOf" srcId="{B6E9538C-FA1F-4C19-9230-41788D0B538E}" destId="{743BFE67-010E-4D8B-95FA-B74910DAB6AD}" srcOrd="0" destOrd="0" presId="urn:microsoft.com/office/officeart/2008/layout/AscendingPictureAccentProcess"/>
    <dgm:cxn modelId="{5B4E74EE-C5E6-4D70-A93A-A00AC1811569}" srcId="{C8A39FB2-5A17-46D8-87D6-0C897A3DAF3D}" destId="{C3C00C98-3918-412C-B5FC-A4CDF00B92C3}" srcOrd="1" destOrd="0" parTransId="{A66B3AE4-32ED-4CDC-AB06-5E0A7810EA5A}" sibTransId="{6DD25157-2116-44E2-B5B0-F8609F92B406}"/>
    <dgm:cxn modelId="{A68A4F59-2080-4A7E-B814-8DDA5511960F}" type="presParOf" srcId="{6CBF88AC-A2C0-42B4-96F3-3BCC077B551B}" destId="{4C55E112-5A33-48CF-95E5-0C1DE6929E1E}" srcOrd="0" destOrd="0" presId="urn:microsoft.com/office/officeart/2008/layout/AscendingPictureAccentProcess"/>
    <dgm:cxn modelId="{50589C39-98B4-4A50-803A-51254269709D}" type="presParOf" srcId="{6CBF88AC-A2C0-42B4-96F3-3BCC077B551B}" destId="{FDCA2CED-BA2E-4EB1-B973-35E6AD290E17}" srcOrd="1" destOrd="0" presId="urn:microsoft.com/office/officeart/2008/layout/AscendingPictureAccentProcess"/>
    <dgm:cxn modelId="{A5B3EF45-5123-4909-9758-E1E2F1925D84}" type="presParOf" srcId="{6CBF88AC-A2C0-42B4-96F3-3BCC077B551B}" destId="{6B4807DC-0BA2-4CED-AF75-1285E4705CD3}" srcOrd="2" destOrd="0" presId="urn:microsoft.com/office/officeart/2008/layout/AscendingPictureAccentProcess"/>
    <dgm:cxn modelId="{F1E9E896-5D29-4998-9DDA-84622476B15C}" type="presParOf" srcId="{6CBF88AC-A2C0-42B4-96F3-3BCC077B551B}" destId="{2DC78822-3B7C-43AB-98D6-57FB179FC2D2}" srcOrd="3" destOrd="0" presId="urn:microsoft.com/office/officeart/2008/layout/AscendingPictureAccentProcess"/>
    <dgm:cxn modelId="{B2C867F2-4B2D-4FEF-A1BC-F36ACF81F80D}" type="presParOf" srcId="{6CBF88AC-A2C0-42B4-96F3-3BCC077B551B}" destId="{12382AC0-8063-4C19-BA38-2F3123540F4E}" srcOrd="4" destOrd="0" presId="urn:microsoft.com/office/officeart/2008/layout/AscendingPictureAccentProcess"/>
    <dgm:cxn modelId="{5E84717B-CA8F-4D17-BBDE-180E6F6C9E0F}" type="presParOf" srcId="{6CBF88AC-A2C0-42B4-96F3-3BCC077B551B}" destId="{A843E85E-399B-4802-A9A7-0E4532B720EA}" srcOrd="5" destOrd="0" presId="urn:microsoft.com/office/officeart/2008/layout/AscendingPictureAccentProcess"/>
    <dgm:cxn modelId="{A92D5B94-26FB-4DCD-9E1B-7D640CE0E499}" type="presParOf" srcId="{6CBF88AC-A2C0-42B4-96F3-3BCC077B551B}" destId="{DC9DE7CB-2927-49AE-B2BC-428D1569B39D}" srcOrd="6" destOrd="0" presId="urn:microsoft.com/office/officeart/2008/layout/AscendingPictureAccentProcess"/>
    <dgm:cxn modelId="{5C88B6CB-033D-4751-8C02-2F835379C070}" type="presParOf" srcId="{6CBF88AC-A2C0-42B4-96F3-3BCC077B551B}" destId="{0EB4D613-3F88-4F6D-BB02-1E373216B37C}" srcOrd="7" destOrd="0" presId="urn:microsoft.com/office/officeart/2008/layout/AscendingPictureAccentProcess"/>
    <dgm:cxn modelId="{B2220CAB-3749-4C22-99BD-D0F03BF195F8}" type="presParOf" srcId="{6CBF88AC-A2C0-42B4-96F3-3BCC077B551B}" destId="{0600F365-8678-4428-BDE5-2E51DF95465A}" srcOrd="8" destOrd="0" presId="urn:microsoft.com/office/officeart/2008/layout/AscendingPictureAccentProcess"/>
    <dgm:cxn modelId="{8EAF3A18-2B09-4925-A977-ADBBE3355AA1}" type="presParOf" srcId="{6CBF88AC-A2C0-42B4-96F3-3BCC077B551B}" destId="{061F68CC-3478-42E0-83E5-6B395C9056EC}" srcOrd="9" destOrd="0" presId="urn:microsoft.com/office/officeart/2008/layout/AscendingPictureAccentProcess"/>
    <dgm:cxn modelId="{1A55D3C4-3D1B-47AE-BD97-17FFFF719C1C}" type="presParOf" srcId="{6CBF88AC-A2C0-42B4-96F3-3BCC077B551B}" destId="{3AE98F17-6F5A-43E1-8AF7-75FF6A1EC088}" srcOrd="10" destOrd="0" presId="urn:microsoft.com/office/officeart/2008/layout/AscendingPictureAccentProcess"/>
    <dgm:cxn modelId="{6C849498-EA86-4B66-8B4F-471E0DF72199}" type="presParOf" srcId="{6CBF88AC-A2C0-42B4-96F3-3BCC077B551B}" destId="{BA6CFF1D-7CD1-4668-94EE-15FD4EA9050E}" srcOrd="11" destOrd="0" presId="urn:microsoft.com/office/officeart/2008/layout/AscendingPictureAccentProcess"/>
    <dgm:cxn modelId="{00DA0A7F-95F4-461E-87F0-E79EB5395054}" type="presParOf" srcId="{BA6CFF1D-7CD1-4668-94EE-15FD4EA9050E}" destId="{743BFE67-010E-4D8B-95FA-B74910DAB6AD}" srcOrd="0" destOrd="0" presId="urn:microsoft.com/office/officeart/2008/layout/AscendingPictureAccentProcess"/>
    <dgm:cxn modelId="{CBF84A54-B3C9-40C3-BEFE-0D82C73EA601}" type="presParOf" srcId="{6CBF88AC-A2C0-42B4-96F3-3BCC077B551B}" destId="{74B00BD7-FBCB-460E-979C-C657051865DB}" srcOrd="12" destOrd="0" presId="urn:microsoft.com/office/officeart/2008/layout/AscendingPictureAccentProcess"/>
    <dgm:cxn modelId="{7CD7A785-F5E5-440C-8B06-7F53DE49FB87}" type="presParOf" srcId="{6CBF88AC-A2C0-42B4-96F3-3BCC077B551B}" destId="{870692AA-65A4-41E5-BCB5-B943E2FBB7C7}" srcOrd="13" destOrd="0" presId="urn:microsoft.com/office/officeart/2008/layout/AscendingPictureAccentProcess"/>
    <dgm:cxn modelId="{193DA227-F7AA-4F87-9215-C95621F1E93B}" type="presParOf" srcId="{870692AA-65A4-41E5-BCB5-B943E2FBB7C7}" destId="{BCE03797-8512-4E01-B4B1-ABD8D49ED80B}"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A39FB2-5A17-46D8-87D6-0C897A3DAF3D}"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s-ES"/>
        </a:p>
      </dgm:t>
    </dgm:pt>
    <dgm:pt modelId="{01169A8C-417F-4AD5-BB69-15CB62CC1AD3}">
      <dgm:prSet phldrT="[Texto]"/>
      <dgm:spPr/>
      <dgm:t>
        <a:bodyPr/>
        <a:lstStyle/>
        <a:p>
          <a:r>
            <a:rPr lang="es-ES" dirty="0"/>
            <a:t>Biopsia colorrectal</a:t>
          </a:r>
        </a:p>
      </dgm:t>
    </dgm:pt>
    <dgm:pt modelId="{13968B03-0A26-4456-A80E-4B1325C97865}" type="parTrans" cxnId="{FD87F7CD-4D92-4A15-87AD-8DC49B9A844B}">
      <dgm:prSet/>
      <dgm:spPr/>
      <dgm:t>
        <a:bodyPr/>
        <a:lstStyle/>
        <a:p>
          <a:endParaRPr lang="es-ES"/>
        </a:p>
      </dgm:t>
    </dgm:pt>
    <dgm:pt modelId="{B6E9538C-FA1F-4C19-9230-41788D0B538E}" type="sibTrans" cxnId="{FD87F7CD-4D92-4A15-87AD-8DC49B9A844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dgm:spPr>
      <dgm:t>
        <a:bodyPr/>
        <a:lstStyle/>
        <a:p>
          <a:endParaRPr lang="es-ES"/>
        </a:p>
      </dgm:t>
    </dgm:pt>
    <dgm:pt modelId="{C3C00C98-3918-412C-B5FC-A4CDF00B92C3}">
      <dgm:prSet phldrT="[Texto]"/>
      <dgm:spPr>
        <a:noFill/>
        <a:ln>
          <a:solidFill>
            <a:schemeClr val="bg1"/>
          </a:solidFill>
        </a:ln>
      </dgm:spPr>
      <dgm:t>
        <a:bodyPr/>
        <a:lstStyle/>
        <a:p>
          <a:endParaRPr lang="es-ES" dirty="0"/>
        </a:p>
      </dgm:t>
    </dgm:pt>
    <dgm:pt modelId="{6DD25157-2116-44E2-B5B0-F8609F92B406}" type="sibTrans" cxnId="{5B4E74EE-C5E6-4D70-A93A-A00AC1811569}">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t>
        <a:bodyPr/>
        <a:lstStyle/>
        <a:p>
          <a:endParaRPr lang="es-ES"/>
        </a:p>
      </dgm:t>
    </dgm:pt>
    <dgm:pt modelId="{A66B3AE4-32ED-4CDC-AB06-5E0A7810EA5A}" type="parTrans" cxnId="{5B4E74EE-C5E6-4D70-A93A-A00AC1811569}">
      <dgm:prSet/>
      <dgm:spPr/>
      <dgm:t>
        <a:bodyPr/>
        <a:lstStyle/>
        <a:p>
          <a:endParaRPr lang="es-ES"/>
        </a:p>
      </dgm:t>
    </dgm:pt>
    <dgm:pt modelId="{6CBF88AC-A2C0-42B4-96F3-3BCC077B551B}" type="pres">
      <dgm:prSet presAssocID="{C8A39FB2-5A17-46D8-87D6-0C897A3DAF3D}" presName="Name0" presStyleCnt="0">
        <dgm:presLayoutVars>
          <dgm:chMax val="7"/>
          <dgm:chPref val="7"/>
          <dgm:dir/>
        </dgm:presLayoutVars>
      </dgm:prSet>
      <dgm:spPr/>
    </dgm:pt>
    <dgm:pt modelId="{4C55E112-5A33-48CF-95E5-0C1DE6929E1E}" type="pres">
      <dgm:prSet presAssocID="{C8A39FB2-5A17-46D8-87D6-0C897A3DAF3D}" presName="dot1" presStyleLbl="alignNode1" presStyleIdx="0" presStyleCnt="10"/>
      <dgm:spPr/>
    </dgm:pt>
    <dgm:pt modelId="{FDCA2CED-BA2E-4EB1-B973-35E6AD290E17}" type="pres">
      <dgm:prSet presAssocID="{C8A39FB2-5A17-46D8-87D6-0C897A3DAF3D}" presName="dot2" presStyleLbl="alignNode1" presStyleIdx="1" presStyleCnt="10"/>
      <dgm:spPr/>
    </dgm:pt>
    <dgm:pt modelId="{6B4807DC-0BA2-4CED-AF75-1285E4705CD3}" type="pres">
      <dgm:prSet presAssocID="{C8A39FB2-5A17-46D8-87D6-0C897A3DAF3D}" presName="dot3" presStyleLbl="alignNode1" presStyleIdx="2" presStyleCnt="10"/>
      <dgm:spPr/>
    </dgm:pt>
    <dgm:pt modelId="{2DC78822-3B7C-43AB-98D6-57FB179FC2D2}" type="pres">
      <dgm:prSet presAssocID="{C8A39FB2-5A17-46D8-87D6-0C897A3DAF3D}" presName="dotArrow1" presStyleLbl="alignNode1" presStyleIdx="3" presStyleCnt="10"/>
      <dgm:spPr>
        <a:noFill/>
        <a:ln>
          <a:noFill/>
        </a:ln>
      </dgm:spPr>
    </dgm:pt>
    <dgm:pt modelId="{12382AC0-8063-4C19-BA38-2F3123540F4E}" type="pres">
      <dgm:prSet presAssocID="{C8A39FB2-5A17-46D8-87D6-0C897A3DAF3D}" presName="dotArrow2" presStyleLbl="alignNode1" presStyleIdx="4" presStyleCnt="10"/>
      <dgm:spPr>
        <a:noFill/>
        <a:ln>
          <a:noFill/>
        </a:ln>
      </dgm:spPr>
    </dgm:pt>
    <dgm:pt modelId="{A843E85E-399B-4802-A9A7-0E4532B720EA}" type="pres">
      <dgm:prSet presAssocID="{C8A39FB2-5A17-46D8-87D6-0C897A3DAF3D}" presName="dotArrow3" presStyleLbl="alignNode1" presStyleIdx="5" presStyleCnt="10"/>
      <dgm:spPr>
        <a:noFill/>
        <a:ln>
          <a:noFill/>
        </a:ln>
      </dgm:spPr>
    </dgm:pt>
    <dgm:pt modelId="{DC9DE7CB-2927-49AE-B2BC-428D1569B39D}" type="pres">
      <dgm:prSet presAssocID="{C8A39FB2-5A17-46D8-87D6-0C897A3DAF3D}" presName="dotArrow4" presStyleLbl="alignNode1" presStyleIdx="6" presStyleCnt="10"/>
      <dgm:spPr>
        <a:noFill/>
        <a:ln>
          <a:noFill/>
        </a:ln>
      </dgm:spPr>
    </dgm:pt>
    <dgm:pt modelId="{0EB4D613-3F88-4F6D-BB02-1E373216B37C}" type="pres">
      <dgm:prSet presAssocID="{C8A39FB2-5A17-46D8-87D6-0C897A3DAF3D}" presName="dotArrow5" presStyleLbl="alignNode1" presStyleIdx="7" presStyleCnt="10"/>
      <dgm:spPr>
        <a:noFill/>
        <a:ln>
          <a:noFill/>
        </a:ln>
      </dgm:spPr>
    </dgm:pt>
    <dgm:pt modelId="{0600F365-8678-4428-BDE5-2E51DF95465A}" type="pres">
      <dgm:prSet presAssocID="{C8A39FB2-5A17-46D8-87D6-0C897A3DAF3D}" presName="dotArrow6" presStyleLbl="alignNode1" presStyleIdx="8" presStyleCnt="10"/>
      <dgm:spPr>
        <a:noFill/>
        <a:ln>
          <a:noFill/>
        </a:ln>
      </dgm:spPr>
    </dgm:pt>
    <dgm:pt modelId="{061F68CC-3478-42E0-83E5-6B395C9056EC}" type="pres">
      <dgm:prSet presAssocID="{C8A39FB2-5A17-46D8-87D6-0C897A3DAF3D}" presName="dotArrow7" presStyleLbl="alignNode1" presStyleIdx="9" presStyleCnt="10"/>
      <dgm:spPr>
        <a:noFill/>
        <a:ln>
          <a:solidFill>
            <a:schemeClr val="bg1"/>
          </a:solidFill>
        </a:ln>
      </dgm:spPr>
    </dgm:pt>
    <dgm:pt modelId="{3AE98F17-6F5A-43E1-8AF7-75FF6A1EC088}" type="pres">
      <dgm:prSet presAssocID="{01169A8C-417F-4AD5-BB69-15CB62CC1AD3}" presName="parTx1" presStyleLbl="node1" presStyleIdx="0" presStyleCnt="2"/>
      <dgm:spPr/>
    </dgm:pt>
    <dgm:pt modelId="{BA6CFF1D-7CD1-4668-94EE-15FD4EA9050E}" type="pres">
      <dgm:prSet presAssocID="{B6E9538C-FA1F-4C19-9230-41788D0B538E}" presName="picture1" presStyleCnt="0"/>
      <dgm:spPr/>
    </dgm:pt>
    <dgm:pt modelId="{743BFE67-010E-4D8B-95FA-B74910DAB6AD}" type="pres">
      <dgm:prSet presAssocID="{B6E9538C-FA1F-4C19-9230-41788D0B538E}" presName="imageRepeatNode" presStyleLbl="fgImgPlace1" presStyleIdx="0" presStyleCnt="2"/>
      <dgm:spPr/>
    </dgm:pt>
    <dgm:pt modelId="{74B00BD7-FBCB-460E-979C-C657051865DB}" type="pres">
      <dgm:prSet presAssocID="{C3C00C98-3918-412C-B5FC-A4CDF00B92C3}" presName="parTx2" presStyleLbl="node1" presStyleIdx="1" presStyleCnt="2"/>
      <dgm:spPr/>
    </dgm:pt>
    <dgm:pt modelId="{870692AA-65A4-41E5-BCB5-B943E2FBB7C7}" type="pres">
      <dgm:prSet presAssocID="{6DD25157-2116-44E2-B5B0-F8609F92B406}" presName="picture2" presStyleCnt="0"/>
      <dgm:spPr/>
    </dgm:pt>
    <dgm:pt modelId="{BCE03797-8512-4E01-B4B1-ABD8D49ED80B}" type="pres">
      <dgm:prSet presAssocID="{6DD25157-2116-44E2-B5B0-F8609F92B406}" presName="imageRepeatNode" presStyleLbl="fgImgPlace1" presStyleIdx="1" presStyleCnt="2"/>
      <dgm:spPr/>
    </dgm:pt>
  </dgm:ptLst>
  <dgm:cxnLst>
    <dgm:cxn modelId="{BE718936-E8FD-48BC-B65F-49A453B46C7D}" type="presOf" srcId="{6DD25157-2116-44E2-B5B0-F8609F92B406}" destId="{BCE03797-8512-4E01-B4B1-ABD8D49ED80B}" srcOrd="0" destOrd="0" presId="urn:microsoft.com/office/officeart/2008/layout/AscendingPictureAccentProcess"/>
    <dgm:cxn modelId="{AF1CAE68-0D7F-4FBF-88A8-FCD83E6BDA94}" type="presOf" srcId="{C3C00C98-3918-412C-B5FC-A4CDF00B92C3}" destId="{74B00BD7-FBCB-460E-979C-C657051865DB}" srcOrd="0" destOrd="0" presId="urn:microsoft.com/office/officeart/2008/layout/AscendingPictureAccentProcess"/>
    <dgm:cxn modelId="{A05A0898-0143-4EBE-B724-76A9814C54EB}" type="presOf" srcId="{C8A39FB2-5A17-46D8-87D6-0C897A3DAF3D}" destId="{6CBF88AC-A2C0-42B4-96F3-3BCC077B551B}" srcOrd="0" destOrd="0" presId="urn:microsoft.com/office/officeart/2008/layout/AscendingPictureAccentProcess"/>
    <dgm:cxn modelId="{B51067AD-454F-4D7C-BF3C-C44B55A0E0FA}" type="presOf" srcId="{01169A8C-417F-4AD5-BB69-15CB62CC1AD3}" destId="{3AE98F17-6F5A-43E1-8AF7-75FF6A1EC088}" srcOrd="0" destOrd="0" presId="urn:microsoft.com/office/officeart/2008/layout/AscendingPictureAccentProcess"/>
    <dgm:cxn modelId="{FD87F7CD-4D92-4A15-87AD-8DC49B9A844B}" srcId="{C8A39FB2-5A17-46D8-87D6-0C897A3DAF3D}" destId="{01169A8C-417F-4AD5-BB69-15CB62CC1AD3}" srcOrd="0" destOrd="0" parTransId="{13968B03-0A26-4456-A80E-4B1325C97865}" sibTransId="{B6E9538C-FA1F-4C19-9230-41788D0B538E}"/>
    <dgm:cxn modelId="{B4210DDC-B3F5-4431-94BB-2E715F797127}" type="presOf" srcId="{B6E9538C-FA1F-4C19-9230-41788D0B538E}" destId="{743BFE67-010E-4D8B-95FA-B74910DAB6AD}" srcOrd="0" destOrd="0" presId="urn:microsoft.com/office/officeart/2008/layout/AscendingPictureAccentProcess"/>
    <dgm:cxn modelId="{5B4E74EE-C5E6-4D70-A93A-A00AC1811569}" srcId="{C8A39FB2-5A17-46D8-87D6-0C897A3DAF3D}" destId="{C3C00C98-3918-412C-B5FC-A4CDF00B92C3}" srcOrd="1" destOrd="0" parTransId="{A66B3AE4-32ED-4CDC-AB06-5E0A7810EA5A}" sibTransId="{6DD25157-2116-44E2-B5B0-F8609F92B406}"/>
    <dgm:cxn modelId="{A68A4F59-2080-4A7E-B814-8DDA5511960F}" type="presParOf" srcId="{6CBF88AC-A2C0-42B4-96F3-3BCC077B551B}" destId="{4C55E112-5A33-48CF-95E5-0C1DE6929E1E}" srcOrd="0" destOrd="0" presId="urn:microsoft.com/office/officeart/2008/layout/AscendingPictureAccentProcess"/>
    <dgm:cxn modelId="{50589C39-98B4-4A50-803A-51254269709D}" type="presParOf" srcId="{6CBF88AC-A2C0-42B4-96F3-3BCC077B551B}" destId="{FDCA2CED-BA2E-4EB1-B973-35E6AD290E17}" srcOrd="1" destOrd="0" presId="urn:microsoft.com/office/officeart/2008/layout/AscendingPictureAccentProcess"/>
    <dgm:cxn modelId="{A5B3EF45-5123-4909-9758-E1E2F1925D84}" type="presParOf" srcId="{6CBF88AC-A2C0-42B4-96F3-3BCC077B551B}" destId="{6B4807DC-0BA2-4CED-AF75-1285E4705CD3}" srcOrd="2" destOrd="0" presId="urn:microsoft.com/office/officeart/2008/layout/AscendingPictureAccentProcess"/>
    <dgm:cxn modelId="{F1E9E896-5D29-4998-9DDA-84622476B15C}" type="presParOf" srcId="{6CBF88AC-A2C0-42B4-96F3-3BCC077B551B}" destId="{2DC78822-3B7C-43AB-98D6-57FB179FC2D2}" srcOrd="3" destOrd="0" presId="urn:microsoft.com/office/officeart/2008/layout/AscendingPictureAccentProcess"/>
    <dgm:cxn modelId="{B2C867F2-4B2D-4FEF-A1BC-F36ACF81F80D}" type="presParOf" srcId="{6CBF88AC-A2C0-42B4-96F3-3BCC077B551B}" destId="{12382AC0-8063-4C19-BA38-2F3123540F4E}" srcOrd="4" destOrd="0" presId="urn:microsoft.com/office/officeart/2008/layout/AscendingPictureAccentProcess"/>
    <dgm:cxn modelId="{5E84717B-CA8F-4D17-BBDE-180E6F6C9E0F}" type="presParOf" srcId="{6CBF88AC-A2C0-42B4-96F3-3BCC077B551B}" destId="{A843E85E-399B-4802-A9A7-0E4532B720EA}" srcOrd="5" destOrd="0" presId="urn:microsoft.com/office/officeart/2008/layout/AscendingPictureAccentProcess"/>
    <dgm:cxn modelId="{A92D5B94-26FB-4DCD-9E1B-7D640CE0E499}" type="presParOf" srcId="{6CBF88AC-A2C0-42B4-96F3-3BCC077B551B}" destId="{DC9DE7CB-2927-49AE-B2BC-428D1569B39D}" srcOrd="6" destOrd="0" presId="urn:microsoft.com/office/officeart/2008/layout/AscendingPictureAccentProcess"/>
    <dgm:cxn modelId="{5C88B6CB-033D-4751-8C02-2F835379C070}" type="presParOf" srcId="{6CBF88AC-A2C0-42B4-96F3-3BCC077B551B}" destId="{0EB4D613-3F88-4F6D-BB02-1E373216B37C}" srcOrd="7" destOrd="0" presId="urn:microsoft.com/office/officeart/2008/layout/AscendingPictureAccentProcess"/>
    <dgm:cxn modelId="{B2220CAB-3749-4C22-99BD-D0F03BF195F8}" type="presParOf" srcId="{6CBF88AC-A2C0-42B4-96F3-3BCC077B551B}" destId="{0600F365-8678-4428-BDE5-2E51DF95465A}" srcOrd="8" destOrd="0" presId="urn:microsoft.com/office/officeart/2008/layout/AscendingPictureAccentProcess"/>
    <dgm:cxn modelId="{8EAF3A18-2B09-4925-A977-ADBBE3355AA1}" type="presParOf" srcId="{6CBF88AC-A2C0-42B4-96F3-3BCC077B551B}" destId="{061F68CC-3478-42E0-83E5-6B395C9056EC}" srcOrd="9" destOrd="0" presId="urn:microsoft.com/office/officeart/2008/layout/AscendingPictureAccentProcess"/>
    <dgm:cxn modelId="{1A55D3C4-3D1B-47AE-BD97-17FFFF719C1C}" type="presParOf" srcId="{6CBF88AC-A2C0-42B4-96F3-3BCC077B551B}" destId="{3AE98F17-6F5A-43E1-8AF7-75FF6A1EC088}" srcOrd="10" destOrd="0" presId="urn:microsoft.com/office/officeart/2008/layout/AscendingPictureAccentProcess"/>
    <dgm:cxn modelId="{6C849498-EA86-4B66-8B4F-471E0DF72199}" type="presParOf" srcId="{6CBF88AC-A2C0-42B4-96F3-3BCC077B551B}" destId="{BA6CFF1D-7CD1-4668-94EE-15FD4EA9050E}" srcOrd="11" destOrd="0" presId="urn:microsoft.com/office/officeart/2008/layout/AscendingPictureAccentProcess"/>
    <dgm:cxn modelId="{00DA0A7F-95F4-461E-87F0-E79EB5395054}" type="presParOf" srcId="{BA6CFF1D-7CD1-4668-94EE-15FD4EA9050E}" destId="{743BFE67-010E-4D8B-95FA-B74910DAB6AD}" srcOrd="0" destOrd="0" presId="urn:microsoft.com/office/officeart/2008/layout/AscendingPictureAccentProcess"/>
    <dgm:cxn modelId="{CBF84A54-B3C9-40C3-BEFE-0D82C73EA601}" type="presParOf" srcId="{6CBF88AC-A2C0-42B4-96F3-3BCC077B551B}" destId="{74B00BD7-FBCB-460E-979C-C657051865DB}" srcOrd="12" destOrd="0" presId="urn:microsoft.com/office/officeart/2008/layout/AscendingPictureAccentProcess"/>
    <dgm:cxn modelId="{7CD7A785-F5E5-440C-8B06-7F53DE49FB87}" type="presParOf" srcId="{6CBF88AC-A2C0-42B4-96F3-3BCC077B551B}" destId="{870692AA-65A4-41E5-BCB5-B943E2FBB7C7}" srcOrd="13" destOrd="0" presId="urn:microsoft.com/office/officeart/2008/layout/AscendingPictureAccentProcess"/>
    <dgm:cxn modelId="{193DA227-F7AA-4F87-9215-C95621F1E93B}" type="presParOf" srcId="{870692AA-65A4-41E5-BCB5-B943E2FBB7C7}" destId="{BCE03797-8512-4E01-B4B1-ABD8D49ED80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3C7F77-EDB7-4977-9253-B27409699819}" type="doc">
      <dgm:prSet loTypeId="urn:microsoft.com/office/officeart/2005/8/layout/balance1" loCatId="relationship" qsTypeId="urn:microsoft.com/office/officeart/2005/8/quickstyle/simple4" qsCatId="simple" csTypeId="urn:microsoft.com/office/officeart/2005/8/colors/accent1_2" csCatId="accent1" phldr="1"/>
      <dgm:spPr/>
      <dgm:t>
        <a:bodyPr/>
        <a:lstStyle/>
        <a:p>
          <a:endParaRPr lang="es-ES"/>
        </a:p>
      </dgm:t>
    </dgm:pt>
    <dgm:pt modelId="{DCE77A3B-61CF-4EE9-BB3C-7E4442E50A2B}">
      <dgm:prSet phldrT="[Texto]"/>
      <dgm:spPr>
        <a:solidFill>
          <a:schemeClr val="tx2">
            <a:lumMod val="60000"/>
            <a:lumOff val="40000"/>
          </a:schemeClr>
        </a:solidFill>
      </dgm:spPr>
      <dgm:t>
        <a:bodyPr/>
        <a:lstStyle/>
        <a:p>
          <a:r>
            <a:rPr lang="es-ES" dirty="0" err="1">
              <a:solidFill>
                <a:schemeClr val="bg1"/>
              </a:solidFill>
            </a:rPr>
            <a:t>E.</a:t>
          </a:r>
          <a:r>
            <a:rPr lang="es-ES" i="0" dirty="0" err="1">
              <a:solidFill>
                <a:schemeClr val="bg1"/>
              </a:solidFill>
            </a:rPr>
            <a:t>Behçet</a:t>
          </a:r>
          <a:endParaRPr lang="es-ES" i="0" dirty="0">
            <a:solidFill>
              <a:schemeClr val="bg1"/>
            </a:solidFill>
          </a:endParaRPr>
        </a:p>
      </dgm:t>
    </dgm:pt>
    <dgm:pt modelId="{156722B4-1050-4CAE-8C15-52F9F93D2FA9}" type="parTrans" cxnId="{C3BB680D-79C6-448F-952A-A5C8B8A2AFF0}">
      <dgm:prSet/>
      <dgm:spPr/>
      <dgm:t>
        <a:bodyPr/>
        <a:lstStyle/>
        <a:p>
          <a:endParaRPr lang="es-ES"/>
        </a:p>
      </dgm:t>
    </dgm:pt>
    <dgm:pt modelId="{0A7B7042-DCFF-4D12-B6AA-D0295DC9971D}" type="sibTrans" cxnId="{C3BB680D-79C6-448F-952A-A5C8B8A2AFF0}">
      <dgm:prSet/>
      <dgm:spPr/>
      <dgm:t>
        <a:bodyPr/>
        <a:lstStyle/>
        <a:p>
          <a:endParaRPr lang="es-ES"/>
        </a:p>
      </dgm:t>
    </dgm:pt>
    <dgm:pt modelId="{2AE50574-2126-49AA-B3A5-61CE0A26725E}">
      <dgm:prSet phldrT="[Texto]"/>
      <dgm:spPr>
        <a:solidFill>
          <a:schemeClr val="tx2">
            <a:lumMod val="60000"/>
            <a:lumOff val="40000"/>
          </a:schemeClr>
        </a:solidFill>
      </dgm:spPr>
      <dgm:t>
        <a:bodyPr/>
        <a:lstStyle/>
        <a:p>
          <a:r>
            <a:rPr lang="es-ES" dirty="0"/>
            <a:t>Eritema nodoso</a:t>
          </a:r>
        </a:p>
      </dgm:t>
    </dgm:pt>
    <dgm:pt modelId="{8D7C805E-75AB-4D88-8DE5-75EA1861630F}" type="parTrans" cxnId="{55FE8353-8281-454E-A4BF-006121E32776}">
      <dgm:prSet/>
      <dgm:spPr/>
      <dgm:t>
        <a:bodyPr/>
        <a:lstStyle/>
        <a:p>
          <a:endParaRPr lang="es-ES"/>
        </a:p>
      </dgm:t>
    </dgm:pt>
    <dgm:pt modelId="{5B111FE0-9A29-4404-B249-07F95180EA70}" type="sibTrans" cxnId="{55FE8353-8281-454E-A4BF-006121E32776}">
      <dgm:prSet/>
      <dgm:spPr/>
      <dgm:t>
        <a:bodyPr/>
        <a:lstStyle/>
        <a:p>
          <a:endParaRPr lang="es-ES"/>
        </a:p>
      </dgm:t>
    </dgm:pt>
    <dgm:pt modelId="{3238E69C-4A7C-4459-BE1B-E127BD09BDAC}">
      <dgm:prSet phldrT="[Texto]"/>
      <dgm:spPr>
        <a:solidFill>
          <a:schemeClr val="tx2">
            <a:lumMod val="60000"/>
            <a:lumOff val="40000"/>
          </a:schemeClr>
        </a:solidFill>
      </dgm:spPr>
      <dgm:t>
        <a:bodyPr/>
        <a:lstStyle/>
        <a:p>
          <a:r>
            <a:rPr lang="es-ES" dirty="0"/>
            <a:t>Historia de úlceras vulvares</a:t>
          </a:r>
        </a:p>
      </dgm:t>
    </dgm:pt>
    <dgm:pt modelId="{B0BA02BE-A492-4364-B800-EE1A063B8996}" type="parTrans" cxnId="{355FE8C9-2667-48FF-BD00-0C57DCE6517E}">
      <dgm:prSet/>
      <dgm:spPr/>
      <dgm:t>
        <a:bodyPr/>
        <a:lstStyle/>
        <a:p>
          <a:endParaRPr lang="es-ES"/>
        </a:p>
      </dgm:t>
    </dgm:pt>
    <dgm:pt modelId="{39F604B8-7574-4C6A-A43D-3506166F64BD}" type="sibTrans" cxnId="{355FE8C9-2667-48FF-BD00-0C57DCE6517E}">
      <dgm:prSet/>
      <dgm:spPr/>
      <dgm:t>
        <a:bodyPr/>
        <a:lstStyle/>
        <a:p>
          <a:endParaRPr lang="es-ES"/>
        </a:p>
      </dgm:t>
    </dgm:pt>
    <dgm:pt modelId="{435F4807-1A5E-4A6D-A0F5-1A7AE9C97EAA}">
      <dgm:prSet phldrT="[Texto]"/>
      <dgm:spPr>
        <a:solidFill>
          <a:schemeClr val="accent1"/>
        </a:solidFill>
      </dgm:spPr>
      <dgm:t>
        <a:bodyPr/>
        <a:lstStyle/>
        <a:p>
          <a:r>
            <a:rPr lang="es-ES" dirty="0" err="1">
              <a:solidFill>
                <a:schemeClr val="bg1"/>
              </a:solidFill>
            </a:rPr>
            <a:t>E.Crohn</a:t>
          </a:r>
          <a:endParaRPr lang="es-ES" dirty="0">
            <a:solidFill>
              <a:schemeClr val="bg1"/>
            </a:solidFill>
          </a:endParaRPr>
        </a:p>
      </dgm:t>
    </dgm:pt>
    <dgm:pt modelId="{6A372061-CD33-4F7A-8902-E772EA4801E2}" type="parTrans" cxnId="{2C6B689A-B3B9-48A0-AB7C-EDD45E9293B2}">
      <dgm:prSet/>
      <dgm:spPr/>
      <dgm:t>
        <a:bodyPr/>
        <a:lstStyle/>
        <a:p>
          <a:endParaRPr lang="es-ES"/>
        </a:p>
      </dgm:t>
    </dgm:pt>
    <dgm:pt modelId="{34BFA647-EF36-4896-900D-1CD242C305C8}" type="sibTrans" cxnId="{2C6B689A-B3B9-48A0-AB7C-EDD45E9293B2}">
      <dgm:prSet/>
      <dgm:spPr/>
      <dgm:t>
        <a:bodyPr/>
        <a:lstStyle/>
        <a:p>
          <a:endParaRPr lang="es-ES"/>
        </a:p>
      </dgm:t>
    </dgm:pt>
    <dgm:pt modelId="{2C9AF0E0-7A91-42A5-9B89-BF4BF31E790C}">
      <dgm:prSet phldrT="[Texto]"/>
      <dgm:spPr>
        <a:solidFill>
          <a:schemeClr val="accent1"/>
        </a:solidFill>
      </dgm:spPr>
      <dgm:t>
        <a:bodyPr/>
        <a:lstStyle/>
        <a:p>
          <a:r>
            <a:rPr lang="es-ES" dirty="0"/>
            <a:t>No hallazgos oftalmológicos</a:t>
          </a:r>
        </a:p>
        <a:p>
          <a:r>
            <a:rPr lang="es-ES" dirty="0"/>
            <a:t>No historia de úlceras orales</a:t>
          </a:r>
        </a:p>
      </dgm:t>
    </dgm:pt>
    <dgm:pt modelId="{80F7DF35-2BD5-4DDD-8803-35CE7A954536}" type="parTrans" cxnId="{2DC5AECB-2259-4670-92B6-D081667C3024}">
      <dgm:prSet/>
      <dgm:spPr/>
      <dgm:t>
        <a:bodyPr/>
        <a:lstStyle/>
        <a:p>
          <a:endParaRPr lang="es-ES"/>
        </a:p>
      </dgm:t>
    </dgm:pt>
    <dgm:pt modelId="{8DF34C8E-E5F5-4FDF-9B45-46A70F8EA012}" type="sibTrans" cxnId="{2DC5AECB-2259-4670-92B6-D081667C3024}">
      <dgm:prSet/>
      <dgm:spPr/>
      <dgm:t>
        <a:bodyPr/>
        <a:lstStyle/>
        <a:p>
          <a:endParaRPr lang="es-ES"/>
        </a:p>
      </dgm:t>
    </dgm:pt>
    <dgm:pt modelId="{8570D714-252D-4CC4-8D31-CE8078E0CD66}">
      <dgm:prSet phldrT="[Texto]"/>
      <dgm:spPr>
        <a:solidFill>
          <a:schemeClr val="accent1"/>
        </a:solidFill>
      </dgm:spPr>
      <dgm:t>
        <a:bodyPr/>
        <a:lstStyle/>
        <a:p>
          <a:r>
            <a:rPr lang="es-ES" dirty="0"/>
            <a:t>HLAB51/B52 </a:t>
          </a:r>
          <a:r>
            <a:rPr lang="es-ES" dirty="0" err="1"/>
            <a:t>neg</a:t>
          </a:r>
          <a:endParaRPr lang="es-ES" dirty="0"/>
        </a:p>
        <a:p>
          <a:r>
            <a:rPr lang="es-ES" dirty="0"/>
            <a:t>Portadora HLAB27</a:t>
          </a:r>
        </a:p>
      </dgm:t>
    </dgm:pt>
    <dgm:pt modelId="{8E80661A-E9CB-4AB6-85A5-453ACF4F38B7}" type="parTrans" cxnId="{4A9D8FA6-35B7-4F5C-A70A-BDA59F9D2D90}">
      <dgm:prSet/>
      <dgm:spPr/>
      <dgm:t>
        <a:bodyPr/>
        <a:lstStyle/>
        <a:p>
          <a:endParaRPr lang="es-ES"/>
        </a:p>
      </dgm:t>
    </dgm:pt>
    <dgm:pt modelId="{56F18827-2AAC-47A2-B16A-63BB9B459C90}" type="sibTrans" cxnId="{4A9D8FA6-35B7-4F5C-A70A-BDA59F9D2D90}">
      <dgm:prSet/>
      <dgm:spPr/>
      <dgm:t>
        <a:bodyPr/>
        <a:lstStyle/>
        <a:p>
          <a:endParaRPr lang="es-ES"/>
        </a:p>
      </dgm:t>
    </dgm:pt>
    <dgm:pt modelId="{F47704D8-0227-4C4D-A210-5733CDBEF0A0}">
      <dgm:prSet phldrT="[Texto]"/>
      <dgm:spPr>
        <a:solidFill>
          <a:schemeClr val="accent1"/>
        </a:solidFill>
      </dgm:spPr>
      <dgm:t>
        <a:bodyPr/>
        <a:lstStyle/>
        <a:p>
          <a:r>
            <a:rPr lang="es-ES" dirty="0"/>
            <a:t>Imagen colonoscopia y biopsia</a:t>
          </a:r>
        </a:p>
      </dgm:t>
    </dgm:pt>
    <dgm:pt modelId="{BAA48599-72BB-4312-AB64-5C1A69F53443}" type="parTrans" cxnId="{1CBCBEB9-CD60-45E0-AB42-3596B829E52B}">
      <dgm:prSet/>
      <dgm:spPr/>
      <dgm:t>
        <a:bodyPr/>
        <a:lstStyle/>
        <a:p>
          <a:endParaRPr lang="es-ES"/>
        </a:p>
      </dgm:t>
    </dgm:pt>
    <dgm:pt modelId="{C03492AF-9D78-49FE-88DF-A80872650C7A}" type="sibTrans" cxnId="{1CBCBEB9-CD60-45E0-AB42-3596B829E52B}">
      <dgm:prSet/>
      <dgm:spPr/>
      <dgm:t>
        <a:bodyPr/>
        <a:lstStyle/>
        <a:p>
          <a:endParaRPr lang="es-ES"/>
        </a:p>
      </dgm:t>
    </dgm:pt>
    <dgm:pt modelId="{8B7B57FD-7E4C-4B64-B56D-11FAAEAA1D8E}">
      <dgm:prSet phldrT="[Texto]"/>
      <dgm:spPr>
        <a:solidFill>
          <a:schemeClr val="accent1"/>
        </a:solidFill>
      </dgm:spPr>
      <dgm:t>
        <a:bodyPr/>
        <a:lstStyle/>
        <a:p>
          <a:r>
            <a:rPr lang="es-ES" dirty="0"/>
            <a:t>Eritema nodoso</a:t>
          </a:r>
        </a:p>
      </dgm:t>
    </dgm:pt>
    <dgm:pt modelId="{959D74D1-04A9-454A-A007-2B0FB81DBFCD}" type="parTrans" cxnId="{ADE242C1-5713-41C4-A685-E515C6AEF9CA}">
      <dgm:prSet/>
      <dgm:spPr/>
      <dgm:t>
        <a:bodyPr/>
        <a:lstStyle/>
        <a:p>
          <a:endParaRPr lang="es-ES"/>
        </a:p>
      </dgm:t>
    </dgm:pt>
    <dgm:pt modelId="{EC7E5D46-CB2D-4BF3-9F38-734CD3AEFD8A}" type="sibTrans" cxnId="{ADE242C1-5713-41C4-A685-E515C6AEF9CA}">
      <dgm:prSet/>
      <dgm:spPr/>
      <dgm:t>
        <a:bodyPr/>
        <a:lstStyle/>
        <a:p>
          <a:endParaRPr lang="es-ES"/>
        </a:p>
      </dgm:t>
    </dgm:pt>
    <dgm:pt modelId="{B35321E5-A3D8-4011-8D0E-52B951632C2A}" type="pres">
      <dgm:prSet presAssocID="{443C7F77-EDB7-4977-9253-B27409699819}" presName="outerComposite" presStyleCnt="0">
        <dgm:presLayoutVars>
          <dgm:chMax val="2"/>
          <dgm:animLvl val="lvl"/>
          <dgm:resizeHandles val="exact"/>
        </dgm:presLayoutVars>
      </dgm:prSet>
      <dgm:spPr/>
    </dgm:pt>
    <dgm:pt modelId="{18939062-E284-4099-B264-BD8787156C10}" type="pres">
      <dgm:prSet presAssocID="{443C7F77-EDB7-4977-9253-B27409699819}" presName="dummyMaxCanvas" presStyleCnt="0"/>
      <dgm:spPr/>
    </dgm:pt>
    <dgm:pt modelId="{1D63D35C-F44D-48B7-A21F-D20C77972686}" type="pres">
      <dgm:prSet presAssocID="{443C7F77-EDB7-4977-9253-B27409699819}" presName="parentComposite" presStyleCnt="0"/>
      <dgm:spPr/>
    </dgm:pt>
    <dgm:pt modelId="{40F4664A-D63A-43E2-8394-0D42A92D0314}" type="pres">
      <dgm:prSet presAssocID="{443C7F77-EDB7-4977-9253-B27409699819}" presName="parent1" presStyleLbl="alignAccFollowNode1" presStyleIdx="0" presStyleCnt="4" custLinFactX="-29355" custLinFactY="67556" custLinFactNeighborX="-100000" custLinFactNeighborY="100000">
        <dgm:presLayoutVars>
          <dgm:chMax val="4"/>
        </dgm:presLayoutVars>
      </dgm:prSet>
      <dgm:spPr/>
    </dgm:pt>
    <dgm:pt modelId="{1C52FC79-F3F4-4C32-B8EC-1260C2A5376D}" type="pres">
      <dgm:prSet presAssocID="{443C7F77-EDB7-4977-9253-B27409699819}" presName="parent2" presStyleLbl="alignAccFollowNode1" presStyleIdx="1" presStyleCnt="4" custLinFactX="8102" custLinFactY="67556" custLinFactNeighborX="100000" custLinFactNeighborY="100000">
        <dgm:presLayoutVars>
          <dgm:chMax val="4"/>
        </dgm:presLayoutVars>
      </dgm:prSet>
      <dgm:spPr/>
    </dgm:pt>
    <dgm:pt modelId="{80FE0E7A-5A5F-4BB6-8695-C3E71245A6D3}" type="pres">
      <dgm:prSet presAssocID="{443C7F77-EDB7-4977-9253-B27409699819}" presName="childrenComposite" presStyleCnt="0"/>
      <dgm:spPr/>
    </dgm:pt>
    <dgm:pt modelId="{3553CB91-2090-43D4-8234-D67B1FDC5B71}" type="pres">
      <dgm:prSet presAssocID="{443C7F77-EDB7-4977-9253-B27409699819}" presName="dummyMaxCanvas_ChildArea" presStyleCnt="0"/>
      <dgm:spPr/>
    </dgm:pt>
    <dgm:pt modelId="{44795AB7-57B0-4878-B1FD-FA05BFC76397}" type="pres">
      <dgm:prSet presAssocID="{443C7F77-EDB7-4977-9253-B27409699819}" presName="fulcrum" presStyleLbl="alignAccFollowNode1" presStyleIdx="2" presStyleCnt="4" custScaleX="84474" custScaleY="39525" custLinFactNeighborX="0" custLinFactNeighborY="-15666"/>
      <dgm:spPr/>
    </dgm:pt>
    <dgm:pt modelId="{A131FF68-704B-4926-9F43-910D235C5255}" type="pres">
      <dgm:prSet presAssocID="{443C7F77-EDB7-4977-9253-B27409699819}" presName="balance_42" presStyleLbl="alignAccFollowNode1" presStyleIdx="3" presStyleCnt="4">
        <dgm:presLayoutVars>
          <dgm:bulletEnabled val="1"/>
        </dgm:presLayoutVars>
      </dgm:prSet>
      <dgm:spPr/>
    </dgm:pt>
    <dgm:pt modelId="{CFA16B4E-404E-4DB1-89CE-4829A3CD79A1}" type="pres">
      <dgm:prSet presAssocID="{443C7F77-EDB7-4977-9253-B27409699819}" presName="left_42_1" presStyleLbl="node1" presStyleIdx="0" presStyleCnt="6">
        <dgm:presLayoutVars>
          <dgm:bulletEnabled val="1"/>
        </dgm:presLayoutVars>
      </dgm:prSet>
      <dgm:spPr/>
    </dgm:pt>
    <dgm:pt modelId="{93D7AEB0-BCAF-40B0-B0F3-D3112957347A}" type="pres">
      <dgm:prSet presAssocID="{443C7F77-EDB7-4977-9253-B27409699819}" presName="left_42_2" presStyleLbl="node1" presStyleIdx="1" presStyleCnt="6">
        <dgm:presLayoutVars>
          <dgm:bulletEnabled val="1"/>
        </dgm:presLayoutVars>
      </dgm:prSet>
      <dgm:spPr/>
    </dgm:pt>
    <dgm:pt modelId="{B1F504E0-B7EC-4E92-9B35-2AED8827BD80}" type="pres">
      <dgm:prSet presAssocID="{443C7F77-EDB7-4977-9253-B27409699819}" presName="left_42_3" presStyleLbl="node1" presStyleIdx="2" presStyleCnt="6">
        <dgm:presLayoutVars>
          <dgm:bulletEnabled val="1"/>
        </dgm:presLayoutVars>
      </dgm:prSet>
      <dgm:spPr/>
    </dgm:pt>
    <dgm:pt modelId="{2086D3A6-B709-4B77-919F-A52DA3702432}" type="pres">
      <dgm:prSet presAssocID="{443C7F77-EDB7-4977-9253-B27409699819}" presName="left_42_4" presStyleLbl="node1" presStyleIdx="3" presStyleCnt="6">
        <dgm:presLayoutVars>
          <dgm:bulletEnabled val="1"/>
        </dgm:presLayoutVars>
      </dgm:prSet>
      <dgm:spPr/>
    </dgm:pt>
    <dgm:pt modelId="{4360BB1A-3E92-4CE3-BFA2-3B7AD09B4BD7}" type="pres">
      <dgm:prSet presAssocID="{443C7F77-EDB7-4977-9253-B27409699819}" presName="right_42_1" presStyleLbl="node1" presStyleIdx="4" presStyleCnt="6">
        <dgm:presLayoutVars>
          <dgm:bulletEnabled val="1"/>
        </dgm:presLayoutVars>
      </dgm:prSet>
      <dgm:spPr/>
    </dgm:pt>
    <dgm:pt modelId="{9FF017BE-E817-454D-A52F-329C5F0451BA}" type="pres">
      <dgm:prSet presAssocID="{443C7F77-EDB7-4977-9253-B27409699819}" presName="right_42_2" presStyleLbl="node1" presStyleIdx="5" presStyleCnt="6">
        <dgm:presLayoutVars>
          <dgm:bulletEnabled val="1"/>
        </dgm:presLayoutVars>
      </dgm:prSet>
      <dgm:spPr/>
    </dgm:pt>
  </dgm:ptLst>
  <dgm:cxnLst>
    <dgm:cxn modelId="{C3BB680D-79C6-448F-952A-A5C8B8A2AFF0}" srcId="{443C7F77-EDB7-4977-9253-B27409699819}" destId="{DCE77A3B-61CF-4EE9-BB3C-7E4442E50A2B}" srcOrd="1" destOrd="0" parTransId="{156722B4-1050-4CAE-8C15-52F9F93D2FA9}" sibTransId="{0A7B7042-DCFF-4D12-B6AA-D0295DC9971D}"/>
    <dgm:cxn modelId="{F2B99E21-E7D1-4FDE-9570-02442ADA23B4}" type="presOf" srcId="{435F4807-1A5E-4A6D-A0F5-1A7AE9C97EAA}" destId="{40F4664A-D63A-43E2-8394-0D42A92D0314}" srcOrd="0" destOrd="0" presId="urn:microsoft.com/office/officeart/2005/8/layout/balance1"/>
    <dgm:cxn modelId="{64848C47-39DD-4E29-9CA8-BB3C4EA45A78}" type="presOf" srcId="{8570D714-252D-4CC4-8D31-CE8078E0CD66}" destId="{B1F504E0-B7EC-4E92-9B35-2AED8827BD80}" srcOrd="0" destOrd="0" presId="urn:microsoft.com/office/officeart/2005/8/layout/balance1"/>
    <dgm:cxn modelId="{3C574168-8328-40EC-9CCC-5F983D3E5BF7}" type="presOf" srcId="{DCE77A3B-61CF-4EE9-BB3C-7E4442E50A2B}" destId="{1C52FC79-F3F4-4C32-B8EC-1260C2A5376D}" srcOrd="0" destOrd="0" presId="urn:microsoft.com/office/officeart/2005/8/layout/balance1"/>
    <dgm:cxn modelId="{8D22904F-F855-4EA6-8978-93935AE1F879}" type="presOf" srcId="{F47704D8-0227-4C4D-A210-5733CDBEF0A0}" destId="{2086D3A6-B709-4B77-919F-A52DA3702432}" srcOrd="0" destOrd="0" presId="urn:microsoft.com/office/officeart/2005/8/layout/balance1"/>
    <dgm:cxn modelId="{55FE8353-8281-454E-A4BF-006121E32776}" srcId="{DCE77A3B-61CF-4EE9-BB3C-7E4442E50A2B}" destId="{2AE50574-2126-49AA-B3A5-61CE0A26725E}" srcOrd="0" destOrd="0" parTransId="{8D7C805E-75AB-4D88-8DE5-75EA1861630F}" sibTransId="{5B111FE0-9A29-4404-B249-07F95180EA70}"/>
    <dgm:cxn modelId="{2C6B689A-B3B9-48A0-AB7C-EDD45E9293B2}" srcId="{443C7F77-EDB7-4977-9253-B27409699819}" destId="{435F4807-1A5E-4A6D-A0F5-1A7AE9C97EAA}" srcOrd="0" destOrd="0" parTransId="{6A372061-CD33-4F7A-8902-E772EA4801E2}" sibTransId="{34BFA647-EF36-4896-900D-1CD242C305C8}"/>
    <dgm:cxn modelId="{562E3BA5-FC39-44FB-85EF-9D832B7C3AC3}" type="presOf" srcId="{2C9AF0E0-7A91-42A5-9B89-BF4BF31E790C}" destId="{CFA16B4E-404E-4DB1-89CE-4829A3CD79A1}" srcOrd="0" destOrd="0" presId="urn:microsoft.com/office/officeart/2005/8/layout/balance1"/>
    <dgm:cxn modelId="{4A9D8FA6-35B7-4F5C-A70A-BDA59F9D2D90}" srcId="{435F4807-1A5E-4A6D-A0F5-1A7AE9C97EAA}" destId="{8570D714-252D-4CC4-8D31-CE8078E0CD66}" srcOrd="2" destOrd="0" parTransId="{8E80661A-E9CB-4AB6-85A5-453ACF4F38B7}" sibTransId="{56F18827-2AAC-47A2-B16A-63BB9B459C90}"/>
    <dgm:cxn modelId="{1D5DB5B0-ACEA-4DFD-B104-BE7103404D27}" type="presOf" srcId="{443C7F77-EDB7-4977-9253-B27409699819}" destId="{B35321E5-A3D8-4011-8D0E-52B951632C2A}" srcOrd="0" destOrd="0" presId="urn:microsoft.com/office/officeart/2005/8/layout/balance1"/>
    <dgm:cxn modelId="{1CBCBEB9-CD60-45E0-AB42-3596B829E52B}" srcId="{435F4807-1A5E-4A6D-A0F5-1A7AE9C97EAA}" destId="{F47704D8-0227-4C4D-A210-5733CDBEF0A0}" srcOrd="3" destOrd="0" parTransId="{BAA48599-72BB-4312-AB64-5C1A69F53443}" sibTransId="{C03492AF-9D78-49FE-88DF-A80872650C7A}"/>
    <dgm:cxn modelId="{ADE242C1-5713-41C4-A685-E515C6AEF9CA}" srcId="{435F4807-1A5E-4A6D-A0F5-1A7AE9C97EAA}" destId="{8B7B57FD-7E4C-4B64-B56D-11FAAEAA1D8E}" srcOrd="1" destOrd="0" parTransId="{959D74D1-04A9-454A-A007-2B0FB81DBFCD}" sibTransId="{EC7E5D46-CB2D-4BF3-9F38-734CD3AEFD8A}"/>
    <dgm:cxn modelId="{355FE8C9-2667-48FF-BD00-0C57DCE6517E}" srcId="{DCE77A3B-61CF-4EE9-BB3C-7E4442E50A2B}" destId="{3238E69C-4A7C-4459-BE1B-E127BD09BDAC}" srcOrd="1" destOrd="0" parTransId="{B0BA02BE-A492-4364-B800-EE1A063B8996}" sibTransId="{39F604B8-7574-4C6A-A43D-3506166F64BD}"/>
    <dgm:cxn modelId="{2DC5AECB-2259-4670-92B6-D081667C3024}" srcId="{435F4807-1A5E-4A6D-A0F5-1A7AE9C97EAA}" destId="{2C9AF0E0-7A91-42A5-9B89-BF4BF31E790C}" srcOrd="0" destOrd="0" parTransId="{80F7DF35-2BD5-4DDD-8803-35CE7A954536}" sibTransId="{8DF34C8E-E5F5-4FDF-9B45-46A70F8EA012}"/>
    <dgm:cxn modelId="{86E42DDE-AFD0-4B9B-8227-29FB5AB8A4D6}" type="presOf" srcId="{2AE50574-2126-49AA-B3A5-61CE0A26725E}" destId="{4360BB1A-3E92-4CE3-BFA2-3B7AD09B4BD7}" srcOrd="0" destOrd="0" presId="urn:microsoft.com/office/officeart/2005/8/layout/balance1"/>
    <dgm:cxn modelId="{4C85CDDE-7F4D-42D7-A5FA-67BA6ABB682E}" type="presOf" srcId="{3238E69C-4A7C-4459-BE1B-E127BD09BDAC}" destId="{9FF017BE-E817-454D-A52F-329C5F0451BA}" srcOrd="0" destOrd="0" presId="urn:microsoft.com/office/officeart/2005/8/layout/balance1"/>
    <dgm:cxn modelId="{DD73ACEB-22A7-4660-9328-4667473C60FA}" type="presOf" srcId="{8B7B57FD-7E4C-4B64-B56D-11FAAEAA1D8E}" destId="{93D7AEB0-BCAF-40B0-B0F3-D3112957347A}" srcOrd="0" destOrd="0" presId="urn:microsoft.com/office/officeart/2005/8/layout/balance1"/>
    <dgm:cxn modelId="{A7659D4C-8504-4F0F-85B0-B14C00AE889F}" type="presParOf" srcId="{B35321E5-A3D8-4011-8D0E-52B951632C2A}" destId="{18939062-E284-4099-B264-BD8787156C10}" srcOrd="0" destOrd="0" presId="urn:microsoft.com/office/officeart/2005/8/layout/balance1"/>
    <dgm:cxn modelId="{CA909EAD-8186-44C7-835F-ED14A5D56313}" type="presParOf" srcId="{B35321E5-A3D8-4011-8D0E-52B951632C2A}" destId="{1D63D35C-F44D-48B7-A21F-D20C77972686}" srcOrd="1" destOrd="0" presId="urn:microsoft.com/office/officeart/2005/8/layout/balance1"/>
    <dgm:cxn modelId="{6623D6BC-DB0D-4EAF-93D7-48A5908B405C}" type="presParOf" srcId="{1D63D35C-F44D-48B7-A21F-D20C77972686}" destId="{40F4664A-D63A-43E2-8394-0D42A92D0314}" srcOrd="0" destOrd="0" presId="urn:microsoft.com/office/officeart/2005/8/layout/balance1"/>
    <dgm:cxn modelId="{6E6D3ED0-F769-4DB8-9811-2F8364CC1111}" type="presParOf" srcId="{1D63D35C-F44D-48B7-A21F-D20C77972686}" destId="{1C52FC79-F3F4-4C32-B8EC-1260C2A5376D}" srcOrd="1" destOrd="0" presId="urn:microsoft.com/office/officeart/2005/8/layout/balance1"/>
    <dgm:cxn modelId="{C2520187-B070-4A1E-8623-8E16A8918E11}" type="presParOf" srcId="{B35321E5-A3D8-4011-8D0E-52B951632C2A}" destId="{80FE0E7A-5A5F-4BB6-8695-C3E71245A6D3}" srcOrd="2" destOrd="0" presId="urn:microsoft.com/office/officeart/2005/8/layout/balance1"/>
    <dgm:cxn modelId="{62E60043-862C-4C28-B3EF-3E77E78994DC}" type="presParOf" srcId="{80FE0E7A-5A5F-4BB6-8695-C3E71245A6D3}" destId="{3553CB91-2090-43D4-8234-D67B1FDC5B71}" srcOrd="0" destOrd="0" presId="urn:microsoft.com/office/officeart/2005/8/layout/balance1"/>
    <dgm:cxn modelId="{ED5B4583-FEE1-4952-A466-F0986078EE4A}" type="presParOf" srcId="{80FE0E7A-5A5F-4BB6-8695-C3E71245A6D3}" destId="{44795AB7-57B0-4878-B1FD-FA05BFC76397}" srcOrd="1" destOrd="0" presId="urn:microsoft.com/office/officeart/2005/8/layout/balance1"/>
    <dgm:cxn modelId="{42D7F044-E11D-472C-B0B9-A9DAABC53014}" type="presParOf" srcId="{80FE0E7A-5A5F-4BB6-8695-C3E71245A6D3}" destId="{A131FF68-704B-4926-9F43-910D235C5255}" srcOrd="2" destOrd="0" presId="urn:microsoft.com/office/officeart/2005/8/layout/balance1"/>
    <dgm:cxn modelId="{2186731F-EC92-4C1A-B0F2-FA195F3C1700}" type="presParOf" srcId="{80FE0E7A-5A5F-4BB6-8695-C3E71245A6D3}" destId="{CFA16B4E-404E-4DB1-89CE-4829A3CD79A1}" srcOrd="3" destOrd="0" presId="urn:microsoft.com/office/officeart/2005/8/layout/balance1"/>
    <dgm:cxn modelId="{64A2CC42-EE14-4E78-884F-7AAE06C3B8A0}" type="presParOf" srcId="{80FE0E7A-5A5F-4BB6-8695-C3E71245A6D3}" destId="{93D7AEB0-BCAF-40B0-B0F3-D3112957347A}" srcOrd="4" destOrd="0" presId="urn:microsoft.com/office/officeart/2005/8/layout/balance1"/>
    <dgm:cxn modelId="{20287A17-3CF5-4A3C-9493-0E299546ECA2}" type="presParOf" srcId="{80FE0E7A-5A5F-4BB6-8695-C3E71245A6D3}" destId="{B1F504E0-B7EC-4E92-9B35-2AED8827BD80}" srcOrd="5" destOrd="0" presId="urn:microsoft.com/office/officeart/2005/8/layout/balance1"/>
    <dgm:cxn modelId="{8DA1651C-8757-4FE9-854E-76CE711476C3}" type="presParOf" srcId="{80FE0E7A-5A5F-4BB6-8695-C3E71245A6D3}" destId="{2086D3A6-B709-4B77-919F-A52DA3702432}" srcOrd="6" destOrd="0" presId="urn:microsoft.com/office/officeart/2005/8/layout/balance1"/>
    <dgm:cxn modelId="{B336C781-A0A1-47BD-8214-2D6264907840}" type="presParOf" srcId="{80FE0E7A-5A5F-4BB6-8695-C3E71245A6D3}" destId="{4360BB1A-3E92-4CE3-BFA2-3B7AD09B4BD7}" srcOrd="7" destOrd="0" presId="urn:microsoft.com/office/officeart/2005/8/layout/balance1"/>
    <dgm:cxn modelId="{808F1904-27D0-497D-B20F-03BCF10A3DB3}" type="presParOf" srcId="{80FE0E7A-5A5F-4BB6-8695-C3E71245A6D3}" destId="{9FF017BE-E817-454D-A52F-329C5F0451BA}"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B84DD8-DCD4-46B0-B917-711BAFBD402C}"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s-ES"/>
        </a:p>
      </dgm:t>
    </dgm:pt>
    <dgm:pt modelId="{FACAC54E-B59E-4E4B-98C4-2A7CED300EA5}">
      <dgm:prSet phldrT="[Texto]"/>
      <dgm:spPr/>
      <dgm:t>
        <a:bodyPr/>
        <a:lstStyle/>
        <a:p>
          <a:r>
            <a:rPr lang="es-ES" dirty="0"/>
            <a:t>Leucocitosis</a:t>
          </a:r>
        </a:p>
        <a:p>
          <a:r>
            <a:rPr lang="es-ES" dirty="0"/>
            <a:t>18.660/</a:t>
          </a:r>
          <a:r>
            <a:rPr lang="es-ES" dirty="0" err="1"/>
            <a:t>mcL</a:t>
          </a:r>
          <a:endParaRPr lang="es-ES" dirty="0"/>
        </a:p>
      </dgm:t>
    </dgm:pt>
    <dgm:pt modelId="{07BC1F46-926F-4CE4-8101-9F086221F645}" type="parTrans" cxnId="{AE60D89C-2517-4014-9A3A-32C9D12E4FEF}">
      <dgm:prSet/>
      <dgm:spPr/>
      <dgm:t>
        <a:bodyPr/>
        <a:lstStyle/>
        <a:p>
          <a:endParaRPr lang="es-ES"/>
        </a:p>
      </dgm:t>
    </dgm:pt>
    <dgm:pt modelId="{463C552D-17A5-4635-AE71-97B4FD499DB3}" type="sibTrans" cxnId="{AE60D89C-2517-4014-9A3A-32C9D12E4FEF}">
      <dgm:prSet/>
      <dgm:spPr/>
      <dgm:t>
        <a:bodyPr/>
        <a:lstStyle/>
        <a:p>
          <a:endParaRPr lang="es-ES"/>
        </a:p>
      </dgm:t>
    </dgm:pt>
    <dgm:pt modelId="{7C755720-9416-47EF-B6DB-1AD37F3B2771}">
      <dgm:prSet phldrT="[Texto]"/>
      <dgm:spPr/>
      <dgm:t>
        <a:bodyPr/>
        <a:lstStyle/>
        <a:p>
          <a:r>
            <a:rPr lang="es-ES" dirty="0"/>
            <a:t>Elevación de PCR </a:t>
          </a:r>
        </a:p>
        <a:p>
          <a:r>
            <a:rPr lang="es-ES" dirty="0"/>
            <a:t>318 mg/L</a:t>
          </a:r>
        </a:p>
      </dgm:t>
    </dgm:pt>
    <dgm:pt modelId="{5369F567-34DB-45EE-95C7-6FFC883C4B6D}" type="parTrans" cxnId="{BC18AB4C-1A28-4637-ABAE-61188F2C45FA}">
      <dgm:prSet/>
      <dgm:spPr/>
      <dgm:t>
        <a:bodyPr/>
        <a:lstStyle/>
        <a:p>
          <a:endParaRPr lang="es-ES"/>
        </a:p>
      </dgm:t>
    </dgm:pt>
    <dgm:pt modelId="{CA39763B-8822-4E7A-91C0-B68AD88ADDAD}" type="sibTrans" cxnId="{BC18AB4C-1A28-4637-ABAE-61188F2C45FA}">
      <dgm:prSet/>
      <dgm:spPr/>
      <dgm:t>
        <a:bodyPr/>
        <a:lstStyle/>
        <a:p>
          <a:endParaRPr lang="es-ES"/>
        </a:p>
      </dgm:t>
    </dgm:pt>
    <dgm:pt modelId="{47CA67C9-76A2-4CC7-B1D3-5C876401CF61}">
      <dgm:prSet phldrT="[Texto]"/>
      <dgm:spPr>
        <a:solidFill>
          <a:srgbClr val="00B0F0"/>
        </a:solidFill>
      </dgm:spPr>
      <dgm:t>
        <a:bodyPr/>
        <a:lstStyle/>
        <a:p>
          <a:r>
            <a:rPr lang="es-ES" dirty="0"/>
            <a:t>Febrícula</a:t>
          </a:r>
        </a:p>
      </dgm:t>
    </dgm:pt>
    <dgm:pt modelId="{9C4B558D-151A-4566-BACC-B5F9F70D52EE}" type="parTrans" cxnId="{F14EB998-312A-4167-A208-72B043030C53}">
      <dgm:prSet/>
      <dgm:spPr/>
      <dgm:t>
        <a:bodyPr/>
        <a:lstStyle/>
        <a:p>
          <a:endParaRPr lang="es-ES"/>
        </a:p>
      </dgm:t>
    </dgm:pt>
    <dgm:pt modelId="{9D5902DA-4DFD-4257-BE94-6A78042D2229}" type="sibTrans" cxnId="{F14EB998-312A-4167-A208-72B043030C53}">
      <dgm:prSet/>
      <dgm:spPr/>
      <dgm:t>
        <a:bodyPr/>
        <a:lstStyle/>
        <a:p>
          <a:endParaRPr lang="es-ES"/>
        </a:p>
      </dgm:t>
    </dgm:pt>
    <dgm:pt modelId="{20EADAE0-1672-469E-9C38-E33C0554B428}">
      <dgm:prSet phldrT="[Texto]"/>
      <dgm:spPr>
        <a:noFill/>
        <a:ln>
          <a:noFill/>
        </a:ln>
      </dgm:spPr>
      <dgm:t>
        <a:bodyPr/>
        <a:lstStyle/>
        <a:p>
          <a:r>
            <a:rPr lang="es-ES" dirty="0"/>
            <a:t>Deposiciones con sangre</a:t>
          </a:r>
        </a:p>
      </dgm:t>
    </dgm:pt>
    <dgm:pt modelId="{EDC3828E-E3C8-4B61-909B-C79DB38D139B}" type="parTrans" cxnId="{48D1AB99-97C1-40BD-ABB1-26835B02D133}">
      <dgm:prSet/>
      <dgm:spPr/>
      <dgm:t>
        <a:bodyPr/>
        <a:lstStyle/>
        <a:p>
          <a:endParaRPr lang="es-ES"/>
        </a:p>
      </dgm:t>
    </dgm:pt>
    <dgm:pt modelId="{67D36BBB-81A1-482F-8008-AB7A1D1558FB}" type="sibTrans" cxnId="{48D1AB99-97C1-40BD-ABB1-26835B02D133}">
      <dgm:prSet/>
      <dgm:spPr>
        <a:noFill/>
        <a:ln>
          <a:noFill/>
        </a:ln>
      </dgm:spPr>
      <dgm:t>
        <a:bodyPr/>
        <a:lstStyle/>
        <a:p>
          <a:endParaRPr lang="es-ES"/>
        </a:p>
      </dgm:t>
    </dgm:pt>
    <dgm:pt modelId="{47C5902A-993B-45A1-8423-01DDF57EF568}" type="pres">
      <dgm:prSet presAssocID="{D3B84DD8-DCD4-46B0-B917-711BAFBD402C}" presName="Name0" presStyleCnt="0">
        <dgm:presLayoutVars>
          <dgm:chMax val="21"/>
          <dgm:chPref val="21"/>
        </dgm:presLayoutVars>
      </dgm:prSet>
      <dgm:spPr/>
    </dgm:pt>
    <dgm:pt modelId="{6E67BBE4-9439-411B-958F-28EC0AEA030C}" type="pres">
      <dgm:prSet presAssocID="{FACAC54E-B59E-4E4B-98C4-2A7CED300EA5}" presName="text1" presStyleCnt="0"/>
      <dgm:spPr/>
    </dgm:pt>
    <dgm:pt modelId="{A7249BF0-8114-4105-89DD-6868B35B7F2C}" type="pres">
      <dgm:prSet presAssocID="{FACAC54E-B59E-4E4B-98C4-2A7CED300EA5}" presName="textRepeatNode" presStyleLbl="alignNode1" presStyleIdx="0" presStyleCnt="4">
        <dgm:presLayoutVars>
          <dgm:chMax val="0"/>
          <dgm:chPref val="0"/>
          <dgm:bulletEnabled val="1"/>
        </dgm:presLayoutVars>
      </dgm:prSet>
      <dgm:spPr/>
    </dgm:pt>
    <dgm:pt modelId="{A770EC34-9477-44AF-92F2-773330F8B200}" type="pres">
      <dgm:prSet presAssocID="{FACAC54E-B59E-4E4B-98C4-2A7CED300EA5}" presName="textaccent1" presStyleCnt="0"/>
      <dgm:spPr/>
    </dgm:pt>
    <dgm:pt modelId="{4F626172-7658-4A33-94EF-587C94BA7B5C}" type="pres">
      <dgm:prSet presAssocID="{FACAC54E-B59E-4E4B-98C4-2A7CED300EA5}" presName="accentRepeatNode" presStyleLbl="solidAlignAcc1" presStyleIdx="0" presStyleCnt="8"/>
      <dgm:spPr>
        <a:noFill/>
        <a:ln>
          <a:noFill/>
        </a:ln>
      </dgm:spPr>
    </dgm:pt>
    <dgm:pt modelId="{1FC9AA4C-9A70-4AD2-A607-5FEF44668396}" type="pres">
      <dgm:prSet presAssocID="{463C552D-17A5-4635-AE71-97B4FD499DB3}" presName="image1" presStyleCnt="0"/>
      <dgm:spPr/>
    </dgm:pt>
    <dgm:pt modelId="{79D2A92F-7F3E-4DD7-8331-C7BAC3B90AAF}" type="pres">
      <dgm:prSet presAssocID="{463C552D-17A5-4635-AE71-97B4FD499DB3}" presName="imageRepeatNode" presStyleLbl="alignAcc1" presStyleIdx="0" presStyleCnt="4"/>
      <dgm:spPr/>
    </dgm:pt>
    <dgm:pt modelId="{DA9C99F6-6A74-4486-9047-B2C064984341}" type="pres">
      <dgm:prSet presAssocID="{463C552D-17A5-4635-AE71-97B4FD499DB3}" presName="imageaccent1" presStyleCnt="0"/>
      <dgm:spPr/>
    </dgm:pt>
    <dgm:pt modelId="{D48D16E2-7B64-44E8-8FF0-15FE3079FA51}" type="pres">
      <dgm:prSet presAssocID="{463C552D-17A5-4635-AE71-97B4FD499DB3}" presName="accentRepeatNode" presStyleLbl="solidAlignAcc1" presStyleIdx="1" presStyleCnt="8"/>
      <dgm:spPr>
        <a:ln>
          <a:noFill/>
        </a:ln>
      </dgm:spPr>
    </dgm:pt>
    <dgm:pt modelId="{61BCC1BE-E36A-4D69-8F00-F971DE796F94}" type="pres">
      <dgm:prSet presAssocID="{7C755720-9416-47EF-B6DB-1AD37F3B2771}" presName="text2" presStyleCnt="0"/>
      <dgm:spPr/>
    </dgm:pt>
    <dgm:pt modelId="{4500EC96-5ECC-4A56-8D44-C1F29BBA7429}" type="pres">
      <dgm:prSet presAssocID="{7C755720-9416-47EF-B6DB-1AD37F3B2771}" presName="textRepeatNode" presStyleLbl="alignNode1" presStyleIdx="1" presStyleCnt="4">
        <dgm:presLayoutVars>
          <dgm:chMax val="0"/>
          <dgm:chPref val="0"/>
          <dgm:bulletEnabled val="1"/>
        </dgm:presLayoutVars>
      </dgm:prSet>
      <dgm:spPr/>
    </dgm:pt>
    <dgm:pt modelId="{F62109AF-A033-494F-AC52-71B2599A0CFC}" type="pres">
      <dgm:prSet presAssocID="{7C755720-9416-47EF-B6DB-1AD37F3B2771}" presName="textaccent2" presStyleCnt="0"/>
      <dgm:spPr/>
    </dgm:pt>
    <dgm:pt modelId="{984E261C-D23E-48F1-8843-6A1965C325B1}" type="pres">
      <dgm:prSet presAssocID="{7C755720-9416-47EF-B6DB-1AD37F3B2771}" presName="accentRepeatNode" presStyleLbl="solidAlignAcc1" presStyleIdx="2" presStyleCnt="8"/>
      <dgm:spPr>
        <a:noFill/>
        <a:ln>
          <a:noFill/>
        </a:ln>
      </dgm:spPr>
    </dgm:pt>
    <dgm:pt modelId="{B73C091B-27DB-46E2-929B-203D9E4C7DD2}" type="pres">
      <dgm:prSet presAssocID="{CA39763B-8822-4E7A-91C0-B68AD88ADDAD}" presName="image2" presStyleCnt="0"/>
      <dgm:spPr/>
    </dgm:pt>
    <dgm:pt modelId="{96E740D8-20C2-410F-AC15-F29DA247ED8C}" type="pres">
      <dgm:prSet presAssocID="{CA39763B-8822-4E7A-91C0-B68AD88ADDAD}" presName="imageRepeatNode" presStyleLbl="alignAcc1" presStyleIdx="1" presStyleCnt="4"/>
      <dgm:spPr/>
    </dgm:pt>
    <dgm:pt modelId="{14EB8AFE-7468-471E-A7A1-95C4D9C3D874}" type="pres">
      <dgm:prSet presAssocID="{CA39763B-8822-4E7A-91C0-B68AD88ADDAD}" presName="imageaccent2" presStyleCnt="0"/>
      <dgm:spPr/>
    </dgm:pt>
    <dgm:pt modelId="{51CFAB7D-EDC2-4850-B283-B757ED19393F}" type="pres">
      <dgm:prSet presAssocID="{CA39763B-8822-4E7A-91C0-B68AD88ADDAD}" presName="accentRepeatNode" presStyleLbl="solidAlignAcc1" presStyleIdx="3" presStyleCnt="8"/>
      <dgm:spPr>
        <a:ln>
          <a:noFill/>
        </a:ln>
      </dgm:spPr>
    </dgm:pt>
    <dgm:pt modelId="{7F50FDAF-8089-4FD4-A520-C9AF06CDC75A}" type="pres">
      <dgm:prSet presAssocID="{47CA67C9-76A2-4CC7-B1D3-5C876401CF61}" presName="text3" presStyleCnt="0"/>
      <dgm:spPr/>
    </dgm:pt>
    <dgm:pt modelId="{22CA46E6-0D74-488C-A686-FD413462E1A4}" type="pres">
      <dgm:prSet presAssocID="{47CA67C9-76A2-4CC7-B1D3-5C876401CF61}" presName="textRepeatNode" presStyleLbl="alignNode1" presStyleIdx="2" presStyleCnt="4">
        <dgm:presLayoutVars>
          <dgm:chMax val="0"/>
          <dgm:chPref val="0"/>
          <dgm:bulletEnabled val="1"/>
        </dgm:presLayoutVars>
      </dgm:prSet>
      <dgm:spPr/>
    </dgm:pt>
    <dgm:pt modelId="{5F9BC7E2-0193-4DE4-BACF-062F84B5223D}" type="pres">
      <dgm:prSet presAssocID="{47CA67C9-76A2-4CC7-B1D3-5C876401CF61}" presName="textaccent3" presStyleCnt="0"/>
      <dgm:spPr/>
    </dgm:pt>
    <dgm:pt modelId="{8267F6B5-7F02-4DF9-9D31-1CD783ADFFB8}" type="pres">
      <dgm:prSet presAssocID="{47CA67C9-76A2-4CC7-B1D3-5C876401CF61}" presName="accentRepeatNode" presStyleLbl="solidAlignAcc1" presStyleIdx="4" presStyleCnt="8"/>
      <dgm:spPr>
        <a:noFill/>
        <a:ln>
          <a:noFill/>
        </a:ln>
      </dgm:spPr>
    </dgm:pt>
    <dgm:pt modelId="{0330E9EC-E468-4313-A391-6D103BD24085}" type="pres">
      <dgm:prSet presAssocID="{9D5902DA-4DFD-4257-BE94-6A78042D2229}" presName="image3" presStyleCnt="0"/>
      <dgm:spPr/>
    </dgm:pt>
    <dgm:pt modelId="{98D87531-850C-48F0-9BBC-80489A86C4AD}" type="pres">
      <dgm:prSet presAssocID="{9D5902DA-4DFD-4257-BE94-6A78042D2229}" presName="imageRepeatNode" presStyleLbl="alignAcc1" presStyleIdx="2" presStyleCnt="4"/>
      <dgm:spPr/>
    </dgm:pt>
    <dgm:pt modelId="{3DA81851-A08F-483C-B0B8-2EF535365586}" type="pres">
      <dgm:prSet presAssocID="{9D5902DA-4DFD-4257-BE94-6A78042D2229}" presName="imageaccent3" presStyleCnt="0"/>
      <dgm:spPr/>
    </dgm:pt>
    <dgm:pt modelId="{18AAC95E-5471-45DB-846E-CA5289862575}" type="pres">
      <dgm:prSet presAssocID="{9D5902DA-4DFD-4257-BE94-6A78042D2229}" presName="accentRepeatNode" presStyleLbl="solidAlignAcc1" presStyleIdx="5" presStyleCnt="8"/>
      <dgm:spPr>
        <a:ln>
          <a:noFill/>
        </a:ln>
      </dgm:spPr>
    </dgm:pt>
    <dgm:pt modelId="{6D3B7991-22BE-450C-B309-A4FDA3724411}" type="pres">
      <dgm:prSet presAssocID="{20EADAE0-1672-469E-9C38-E33C0554B428}" presName="text4" presStyleCnt="0"/>
      <dgm:spPr/>
    </dgm:pt>
    <dgm:pt modelId="{1E7BB71F-5F11-4333-A451-4FA7A89CD379}" type="pres">
      <dgm:prSet presAssocID="{20EADAE0-1672-469E-9C38-E33C0554B428}" presName="textRepeatNode" presStyleLbl="alignNode1" presStyleIdx="3" presStyleCnt="4">
        <dgm:presLayoutVars>
          <dgm:chMax val="0"/>
          <dgm:chPref val="0"/>
          <dgm:bulletEnabled val="1"/>
        </dgm:presLayoutVars>
      </dgm:prSet>
      <dgm:spPr/>
    </dgm:pt>
    <dgm:pt modelId="{A797AE8F-3EF9-40C3-8342-F6EABA148AE2}" type="pres">
      <dgm:prSet presAssocID="{20EADAE0-1672-469E-9C38-E33C0554B428}" presName="textaccent4" presStyleCnt="0"/>
      <dgm:spPr/>
    </dgm:pt>
    <dgm:pt modelId="{7E492EAB-3DBA-43E2-951A-074463DF7795}" type="pres">
      <dgm:prSet presAssocID="{20EADAE0-1672-469E-9C38-E33C0554B428}" presName="accentRepeatNode" presStyleLbl="solidAlignAcc1" presStyleIdx="6" presStyleCnt="8"/>
      <dgm:spPr>
        <a:noFill/>
        <a:ln>
          <a:noFill/>
        </a:ln>
      </dgm:spPr>
    </dgm:pt>
    <dgm:pt modelId="{6AFB3BC7-9AC8-4C4B-9265-8A33076CAD41}" type="pres">
      <dgm:prSet presAssocID="{67D36BBB-81A1-482F-8008-AB7A1D1558FB}" presName="image4" presStyleCnt="0"/>
      <dgm:spPr/>
    </dgm:pt>
    <dgm:pt modelId="{D8ED9306-B0E8-47D7-BD7F-DBBA88818B56}" type="pres">
      <dgm:prSet presAssocID="{67D36BBB-81A1-482F-8008-AB7A1D1558FB}" presName="imageRepeatNode" presStyleLbl="alignAcc1" presStyleIdx="3" presStyleCnt="4"/>
      <dgm:spPr/>
    </dgm:pt>
    <dgm:pt modelId="{62D6EA86-F6C1-4742-8F52-7751959579B2}" type="pres">
      <dgm:prSet presAssocID="{67D36BBB-81A1-482F-8008-AB7A1D1558FB}" presName="imageaccent4" presStyleCnt="0"/>
      <dgm:spPr/>
    </dgm:pt>
    <dgm:pt modelId="{D29EDB93-E600-4B10-AA85-61756ED3453F}" type="pres">
      <dgm:prSet presAssocID="{67D36BBB-81A1-482F-8008-AB7A1D1558FB}" presName="accentRepeatNode" presStyleLbl="solidAlignAcc1" presStyleIdx="7" presStyleCnt="8"/>
      <dgm:spPr>
        <a:noFill/>
        <a:ln>
          <a:noFill/>
        </a:ln>
      </dgm:spPr>
    </dgm:pt>
  </dgm:ptLst>
  <dgm:cxnLst>
    <dgm:cxn modelId="{19E9F918-ECF6-42D5-B24F-D4AA614767BF}" type="presOf" srcId="{D3B84DD8-DCD4-46B0-B917-711BAFBD402C}" destId="{47C5902A-993B-45A1-8423-01DDF57EF568}" srcOrd="0" destOrd="0" presId="urn:microsoft.com/office/officeart/2008/layout/HexagonCluster"/>
    <dgm:cxn modelId="{EDEB9665-9651-4695-9FE7-6E30713EBC6B}" type="presOf" srcId="{67D36BBB-81A1-482F-8008-AB7A1D1558FB}" destId="{D8ED9306-B0E8-47D7-BD7F-DBBA88818B56}" srcOrd="0" destOrd="0" presId="urn:microsoft.com/office/officeart/2008/layout/HexagonCluster"/>
    <dgm:cxn modelId="{D8E85947-EACE-4B81-A907-5CECD6E98389}" type="presOf" srcId="{463C552D-17A5-4635-AE71-97B4FD499DB3}" destId="{79D2A92F-7F3E-4DD7-8331-C7BAC3B90AAF}" srcOrd="0" destOrd="0" presId="urn:microsoft.com/office/officeart/2008/layout/HexagonCluster"/>
    <dgm:cxn modelId="{BC18AB4C-1A28-4637-ABAE-61188F2C45FA}" srcId="{D3B84DD8-DCD4-46B0-B917-711BAFBD402C}" destId="{7C755720-9416-47EF-B6DB-1AD37F3B2771}" srcOrd="1" destOrd="0" parTransId="{5369F567-34DB-45EE-95C7-6FFC883C4B6D}" sibTransId="{CA39763B-8822-4E7A-91C0-B68AD88ADDAD}"/>
    <dgm:cxn modelId="{BC89ED4C-38E6-4AE7-BD4B-9A4EBF7B95F9}" type="presOf" srcId="{7C755720-9416-47EF-B6DB-1AD37F3B2771}" destId="{4500EC96-5ECC-4A56-8D44-C1F29BBA7429}" srcOrd="0" destOrd="0" presId="urn:microsoft.com/office/officeart/2008/layout/HexagonCluster"/>
    <dgm:cxn modelId="{BC9B0C6F-CE78-4C90-B76F-E49F7846D571}" type="presOf" srcId="{CA39763B-8822-4E7A-91C0-B68AD88ADDAD}" destId="{96E740D8-20C2-410F-AC15-F29DA247ED8C}" srcOrd="0" destOrd="0" presId="urn:microsoft.com/office/officeart/2008/layout/HexagonCluster"/>
    <dgm:cxn modelId="{3ED31757-8744-47DF-BB99-178E8D91784F}" type="presOf" srcId="{47CA67C9-76A2-4CC7-B1D3-5C876401CF61}" destId="{22CA46E6-0D74-488C-A686-FD413462E1A4}" srcOrd="0" destOrd="0" presId="urn:microsoft.com/office/officeart/2008/layout/HexagonCluster"/>
    <dgm:cxn modelId="{F14EB998-312A-4167-A208-72B043030C53}" srcId="{D3B84DD8-DCD4-46B0-B917-711BAFBD402C}" destId="{47CA67C9-76A2-4CC7-B1D3-5C876401CF61}" srcOrd="2" destOrd="0" parTransId="{9C4B558D-151A-4566-BACC-B5F9F70D52EE}" sibTransId="{9D5902DA-4DFD-4257-BE94-6A78042D2229}"/>
    <dgm:cxn modelId="{48D1AB99-97C1-40BD-ABB1-26835B02D133}" srcId="{D3B84DD8-DCD4-46B0-B917-711BAFBD402C}" destId="{20EADAE0-1672-469E-9C38-E33C0554B428}" srcOrd="3" destOrd="0" parTransId="{EDC3828E-E3C8-4B61-909B-C79DB38D139B}" sibTransId="{67D36BBB-81A1-482F-8008-AB7A1D1558FB}"/>
    <dgm:cxn modelId="{AE60D89C-2517-4014-9A3A-32C9D12E4FEF}" srcId="{D3B84DD8-DCD4-46B0-B917-711BAFBD402C}" destId="{FACAC54E-B59E-4E4B-98C4-2A7CED300EA5}" srcOrd="0" destOrd="0" parTransId="{07BC1F46-926F-4CE4-8101-9F086221F645}" sibTransId="{463C552D-17A5-4635-AE71-97B4FD499DB3}"/>
    <dgm:cxn modelId="{D0035EAA-0159-421D-8806-C9EFEB9CCECE}" type="presOf" srcId="{9D5902DA-4DFD-4257-BE94-6A78042D2229}" destId="{98D87531-850C-48F0-9BBC-80489A86C4AD}" srcOrd="0" destOrd="0" presId="urn:microsoft.com/office/officeart/2008/layout/HexagonCluster"/>
    <dgm:cxn modelId="{FA9261D4-2211-45A7-A3E2-771B8EDDCCD4}" type="presOf" srcId="{FACAC54E-B59E-4E4B-98C4-2A7CED300EA5}" destId="{A7249BF0-8114-4105-89DD-6868B35B7F2C}" srcOrd="0" destOrd="0" presId="urn:microsoft.com/office/officeart/2008/layout/HexagonCluster"/>
    <dgm:cxn modelId="{915D67F0-90F5-4641-9332-64258FD716AC}" type="presOf" srcId="{20EADAE0-1672-469E-9C38-E33C0554B428}" destId="{1E7BB71F-5F11-4333-A451-4FA7A89CD379}" srcOrd="0" destOrd="0" presId="urn:microsoft.com/office/officeart/2008/layout/HexagonCluster"/>
    <dgm:cxn modelId="{C85AC6E1-2EA4-4761-92DA-CF3447091B89}" type="presParOf" srcId="{47C5902A-993B-45A1-8423-01DDF57EF568}" destId="{6E67BBE4-9439-411B-958F-28EC0AEA030C}" srcOrd="0" destOrd="0" presId="urn:microsoft.com/office/officeart/2008/layout/HexagonCluster"/>
    <dgm:cxn modelId="{32D8C800-5650-4514-83AD-AFDD27E33961}" type="presParOf" srcId="{6E67BBE4-9439-411B-958F-28EC0AEA030C}" destId="{A7249BF0-8114-4105-89DD-6868B35B7F2C}" srcOrd="0" destOrd="0" presId="urn:microsoft.com/office/officeart/2008/layout/HexagonCluster"/>
    <dgm:cxn modelId="{89AA5A75-342C-4959-8035-B7502D26638C}" type="presParOf" srcId="{47C5902A-993B-45A1-8423-01DDF57EF568}" destId="{A770EC34-9477-44AF-92F2-773330F8B200}" srcOrd="1" destOrd="0" presId="urn:microsoft.com/office/officeart/2008/layout/HexagonCluster"/>
    <dgm:cxn modelId="{70C48AD8-B216-4329-8BC5-E0CFC593F007}" type="presParOf" srcId="{A770EC34-9477-44AF-92F2-773330F8B200}" destId="{4F626172-7658-4A33-94EF-587C94BA7B5C}" srcOrd="0" destOrd="0" presId="urn:microsoft.com/office/officeart/2008/layout/HexagonCluster"/>
    <dgm:cxn modelId="{3F442A67-5F5C-46B5-A836-99B0E35482D3}" type="presParOf" srcId="{47C5902A-993B-45A1-8423-01DDF57EF568}" destId="{1FC9AA4C-9A70-4AD2-A607-5FEF44668396}" srcOrd="2" destOrd="0" presId="urn:microsoft.com/office/officeart/2008/layout/HexagonCluster"/>
    <dgm:cxn modelId="{FAF275FF-3D9D-4713-8688-1C50ABB69914}" type="presParOf" srcId="{1FC9AA4C-9A70-4AD2-A607-5FEF44668396}" destId="{79D2A92F-7F3E-4DD7-8331-C7BAC3B90AAF}" srcOrd="0" destOrd="0" presId="urn:microsoft.com/office/officeart/2008/layout/HexagonCluster"/>
    <dgm:cxn modelId="{6FD9019B-B45B-4060-B246-2A46AF5B4836}" type="presParOf" srcId="{47C5902A-993B-45A1-8423-01DDF57EF568}" destId="{DA9C99F6-6A74-4486-9047-B2C064984341}" srcOrd="3" destOrd="0" presId="urn:microsoft.com/office/officeart/2008/layout/HexagonCluster"/>
    <dgm:cxn modelId="{B1D9A6D7-87E3-457C-B242-BAD345EF2BD0}" type="presParOf" srcId="{DA9C99F6-6A74-4486-9047-B2C064984341}" destId="{D48D16E2-7B64-44E8-8FF0-15FE3079FA51}" srcOrd="0" destOrd="0" presId="urn:microsoft.com/office/officeart/2008/layout/HexagonCluster"/>
    <dgm:cxn modelId="{80B67E13-2CF7-442D-817C-C602B3A65846}" type="presParOf" srcId="{47C5902A-993B-45A1-8423-01DDF57EF568}" destId="{61BCC1BE-E36A-4D69-8F00-F971DE796F94}" srcOrd="4" destOrd="0" presId="urn:microsoft.com/office/officeart/2008/layout/HexagonCluster"/>
    <dgm:cxn modelId="{E484930C-5E71-484C-8BCC-C123B93C5933}" type="presParOf" srcId="{61BCC1BE-E36A-4D69-8F00-F971DE796F94}" destId="{4500EC96-5ECC-4A56-8D44-C1F29BBA7429}" srcOrd="0" destOrd="0" presId="urn:microsoft.com/office/officeart/2008/layout/HexagonCluster"/>
    <dgm:cxn modelId="{B622FF0D-0F49-458F-85C6-FB392944D32D}" type="presParOf" srcId="{47C5902A-993B-45A1-8423-01DDF57EF568}" destId="{F62109AF-A033-494F-AC52-71B2599A0CFC}" srcOrd="5" destOrd="0" presId="urn:microsoft.com/office/officeart/2008/layout/HexagonCluster"/>
    <dgm:cxn modelId="{E6DEB832-A2E9-48D0-9BC7-8E34D30D4719}" type="presParOf" srcId="{F62109AF-A033-494F-AC52-71B2599A0CFC}" destId="{984E261C-D23E-48F1-8843-6A1965C325B1}" srcOrd="0" destOrd="0" presId="urn:microsoft.com/office/officeart/2008/layout/HexagonCluster"/>
    <dgm:cxn modelId="{C3BB5CF6-CF44-4399-A694-F19E17CE1F22}" type="presParOf" srcId="{47C5902A-993B-45A1-8423-01DDF57EF568}" destId="{B73C091B-27DB-46E2-929B-203D9E4C7DD2}" srcOrd="6" destOrd="0" presId="urn:microsoft.com/office/officeart/2008/layout/HexagonCluster"/>
    <dgm:cxn modelId="{801433C7-43A2-434C-9669-1A2359B046DC}" type="presParOf" srcId="{B73C091B-27DB-46E2-929B-203D9E4C7DD2}" destId="{96E740D8-20C2-410F-AC15-F29DA247ED8C}" srcOrd="0" destOrd="0" presId="urn:microsoft.com/office/officeart/2008/layout/HexagonCluster"/>
    <dgm:cxn modelId="{2DBB45A0-3AAC-4DC5-8C1A-CD8FC1584201}" type="presParOf" srcId="{47C5902A-993B-45A1-8423-01DDF57EF568}" destId="{14EB8AFE-7468-471E-A7A1-95C4D9C3D874}" srcOrd="7" destOrd="0" presId="urn:microsoft.com/office/officeart/2008/layout/HexagonCluster"/>
    <dgm:cxn modelId="{85479124-311B-4FC0-BBC3-BDD105DA090F}" type="presParOf" srcId="{14EB8AFE-7468-471E-A7A1-95C4D9C3D874}" destId="{51CFAB7D-EDC2-4850-B283-B757ED19393F}" srcOrd="0" destOrd="0" presId="urn:microsoft.com/office/officeart/2008/layout/HexagonCluster"/>
    <dgm:cxn modelId="{7CD8A0B5-A5BD-4D24-9A97-EFE624259A5A}" type="presParOf" srcId="{47C5902A-993B-45A1-8423-01DDF57EF568}" destId="{7F50FDAF-8089-4FD4-A520-C9AF06CDC75A}" srcOrd="8" destOrd="0" presId="urn:microsoft.com/office/officeart/2008/layout/HexagonCluster"/>
    <dgm:cxn modelId="{6F188EB9-33C2-44E5-BE46-BFA215149D47}" type="presParOf" srcId="{7F50FDAF-8089-4FD4-A520-C9AF06CDC75A}" destId="{22CA46E6-0D74-488C-A686-FD413462E1A4}" srcOrd="0" destOrd="0" presId="urn:microsoft.com/office/officeart/2008/layout/HexagonCluster"/>
    <dgm:cxn modelId="{1F905B13-D53A-4055-96A0-41B8E5D81E05}" type="presParOf" srcId="{47C5902A-993B-45A1-8423-01DDF57EF568}" destId="{5F9BC7E2-0193-4DE4-BACF-062F84B5223D}" srcOrd="9" destOrd="0" presId="urn:microsoft.com/office/officeart/2008/layout/HexagonCluster"/>
    <dgm:cxn modelId="{017FD224-D180-42C2-8E7C-44A3152B4CA5}" type="presParOf" srcId="{5F9BC7E2-0193-4DE4-BACF-062F84B5223D}" destId="{8267F6B5-7F02-4DF9-9D31-1CD783ADFFB8}" srcOrd="0" destOrd="0" presId="urn:microsoft.com/office/officeart/2008/layout/HexagonCluster"/>
    <dgm:cxn modelId="{E3D605A9-0D65-4A30-B7ED-97214479CE53}" type="presParOf" srcId="{47C5902A-993B-45A1-8423-01DDF57EF568}" destId="{0330E9EC-E468-4313-A391-6D103BD24085}" srcOrd="10" destOrd="0" presId="urn:microsoft.com/office/officeart/2008/layout/HexagonCluster"/>
    <dgm:cxn modelId="{3F730505-511A-4D9A-A8C7-19F5F4A69CC9}" type="presParOf" srcId="{0330E9EC-E468-4313-A391-6D103BD24085}" destId="{98D87531-850C-48F0-9BBC-80489A86C4AD}" srcOrd="0" destOrd="0" presId="urn:microsoft.com/office/officeart/2008/layout/HexagonCluster"/>
    <dgm:cxn modelId="{8017D322-3E8D-4B68-9168-5A18DC7B830F}" type="presParOf" srcId="{47C5902A-993B-45A1-8423-01DDF57EF568}" destId="{3DA81851-A08F-483C-B0B8-2EF535365586}" srcOrd="11" destOrd="0" presId="urn:microsoft.com/office/officeart/2008/layout/HexagonCluster"/>
    <dgm:cxn modelId="{09C15039-CF72-40B2-B3A6-8A3E9C695492}" type="presParOf" srcId="{3DA81851-A08F-483C-B0B8-2EF535365586}" destId="{18AAC95E-5471-45DB-846E-CA5289862575}" srcOrd="0" destOrd="0" presId="urn:microsoft.com/office/officeart/2008/layout/HexagonCluster"/>
    <dgm:cxn modelId="{F4BE5ADB-7167-4EE9-A3AA-580D5AD4F469}" type="presParOf" srcId="{47C5902A-993B-45A1-8423-01DDF57EF568}" destId="{6D3B7991-22BE-450C-B309-A4FDA3724411}" srcOrd="12" destOrd="0" presId="urn:microsoft.com/office/officeart/2008/layout/HexagonCluster"/>
    <dgm:cxn modelId="{B9AB0B02-BABA-4904-84FC-3862A92FD984}" type="presParOf" srcId="{6D3B7991-22BE-450C-B309-A4FDA3724411}" destId="{1E7BB71F-5F11-4333-A451-4FA7A89CD379}" srcOrd="0" destOrd="0" presId="urn:microsoft.com/office/officeart/2008/layout/HexagonCluster"/>
    <dgm:cxn modelId="{7268538C-2E9B-49E6-B12B-711F9C07805B}" type="presParOf" srcId="{47C5902A-993B-45A1-8423-01DDF57EF568}" destId="{A797AE8F-3EF9-40C3-8342-F6EABA148AE2}" srcOrd="13" destOrd="0" presId="urn:microsoft.com/office/officeart/2008/layout/HexagonCluster"/>
    <dgm:cxn modelId="{A329C859-9C58-48D7-9C33-B732289B6DD7}" type="presParOf" srcId="{A797AE8F-3EF9-40C3-8342-F6EABA148AE2}" destId="{7E492EAB-3DBA-43E2-951A-074463DF7795}" srcOrd="0" destOrd="0" presId="urn:microsoft.com/office/officeart/2008/layout/HexagonCluster"/>
    <dgm:cxn modelId="{AC94DBEB-6CC5-454C-A86C-06124E7252A9}" type="presParOf" srcId="{47C5902A-993B-45A1-8423-01DDF57EF568}" destId="{6AFB3BC7-9AC8-4C4B-9265-8A33076CAD41}" srcOrd="14" destOrd="0" presId="urn:microsoft.com/office/officeart/2008/layout/HexagonCluster"/>
    <dgm:cxn modelId="{B60C27AC-53D7-4CC2-99C5-BA3933E1EC77}" type="presParOf" srcId="{6AFB3BC7-9AC8-4C4B-9265-8A33076CAD41}" destId="{D8ED9306-B0E8-47D7-BD7F-DBBA88818B56}" srcOrd="0" destOrd="0" presId="urn:microsoft.com/office/officeart/2008/layout/HexagonCluster"/>
    <dgm:cxn modelId="{A3BC6693-F2B8-469A-9F18-EEC24672FF59}" type="presParOf" srcId="{47C5902A-993B-45A1-8423-01DDF57EF568}" destId="{62D6EA86-F6C1-4742-8F52-7751959579B2}" srcOrd="15" destOrd="0" presId="urn:microsoft.com/office/officeart/2008/layout/HexagonCluster"/>
    <dgm:cxn modelId="{CA0CBB5C-F704-4567-895B-BC037876F97A}" type="presParOf" srcId="{62D6EA86-F6C1-4742-8F52-7751959579B2}" destId="{D29EDB93-E600-4B10-AA85-61756ED3453F}"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B84DD8-DCD4-46B0-B917-711BAFBD402C}"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s-ES"/>
        </a:p>
      </dgm:t>
    </dgm:pt>
    <dgm:pt modelId="{FACAC54E-B59E-4E4B-98C4-2A7CED300EA5}">
      <dgm:prSet phldrT="[Texto]"/>
      <dgm:spPr/>
      <dgm:t>
        <a:bodyPr/>
        <a:lstStyle/>
        <a:p>
          <a:r>
            <a:rPr lang="es-ES" dirty="0"/>
            <a:t>Leucocitosis</a:t>
          </a:r>
        </a:p>
        <a:p>
          <a:r>
            <a:rPr lang="es-ES" dirty="0"/>
            <a:t>18.660/</a:t>
          </a:r>
          <a:r>
            <a:rPr lang="es-ES" dirty="0" err="1"/>
            <a:t>mcL</a:t>
          </a:r>
          <a:r>
            <a:rPr lang="es-ES" dirty="0"/>
            <a:t> </a:t>
          </a:r>
        </a:p>
      </dgm:t>
    </dgm:pt>
    <dgm:pt modelId="{07BC1F46-926F-4CE4-8101-9F086221F645}" type="parTrans" cxnId="{AE60D89C-2517-4014-9A3A-32C9D12E4FEF}">
      <dgm:prSet/>
      <dgm:spPr/>
      <dgm:t>
        <a:bodyPr/>
        <a:lstStyle/>
        <a:p>
          <a:endParaRPr lang="es-ES"/>
        </a:p>
      </dgm:t>
    </dgm:pt>
    <dgm:pt modelId="{463C552D-17A5-4635-AE71-97B4FD499DB3}" type="sibTrans" cxnId="{AE60D89C-2517-4014-9A3A-32C9D12E4FEF}">
      <dgm:prSet/>
      <dgm:spPr/>
      <dgm:t>
        <a:bodyPr/>
        <a:lstStyle/>
        <a:p>
          <a:endParaRPr lang="es-ES"/>
        </a:p>
      </dgm:t>
    </dgm:pt>
    <dgm:pt modelId="{7C755720-9416-47EF-B6DB-1AD37F3B2771}">
      <dgm:prSet phldrT="[Texto]"/>
      <dgm:spPr/>
      <dgm:t>
        <a:bodyPr/>
        <a:lstStyle/>
        <a:p>
          <a:r>
            <a:rPr lang="es-ES" dirty="0"/>
            <a:t>Elevación de PCR </a:t>
          </a:r>
        </a:p>
        <a:p>
          <a:r>
            <a:rPr lang="es-ES" dirty="0"/>
            <a:t>318 mg/L</a:t>
          </a:r>
        </a:p>
      </dgm:t>
    </dgm:pt>
    <dgm:pt modelId="{5369F567-34DB-45EE-95C7-6FFC883C4B6D}" type="parTrans" cxnId="{BC18AB4C-1A28-4637-ABAE-61188F2C45FA}">
      <dgm:prSet/>
      <dgm:spPr/>
      <dgm:t>
        <a:bodyPr/>
        <a:lstStyle/>
        <a:p>
          <a:endParaRPr lang="es-ES"/>
        </a:p>
      </dgm:t>
    </dgm:pt>
    <dgm:pt modelId="{CA39763B-8822-4E7A-91C0-B68AD88ADDAD}" type="sibTrans" cxnId="{BC18AB4C-1A28-4637-ABAE-61188F2C45FA}">
      <dgm:prSet/>
      <dgm:spPr/>
      <dgm:t>
        <a:bodyPr/>
        <a:lstStyle/>
        <a:p>
          <a:endParaRPr lang="es-ES"/>
        </a:p>
      </dgm:t>
    </dgm:pt>
    <dgm:pt modelId="{47CA67C9-76A2-4CC7-B1D3-5C876401CF61}">
      <dgm:prSet phldrT="[Texto]"/>
      <dgm:spPr>
        <a:solidFill>
          <a:srgbClr val="00B0F0"/>
        </a:solidFill>
      </dgm:spPr>
      <dgm:t>
        <a:bodyPr/>
        <a:lstStyle/>
        <a:p>
          <a:r>
            <a:rPr lang="es-ES" dirty="0"/>
            <a:t>Febrícula</a:t>
          </a:r>
        </a:p>
      </dgm:t>
    </dgm:pt>
    <dgm:pt modelId="{9C4B558D-151A-4566-BACC-B5F9F70D52EE}" type="parTrans" cxnId="{F14EB998-312A-4167-A208-72B043030C53}">
      <dgm:prSet/>
      <dgm:spPr/>
      <dgm:t>
        <a:bodyPr/>
        <a:lstStyle/>
        <a:p>
          <a:endParaRPr lang="es-ES"/>
        </a:p>
      </dgm:t>
    </dgm:pt>
    <dgm:pt modelId="{9D5902DA-4DFD-4257-BE94-6A78042D2229}" type="sibTrans" cxnId="{F14EB998-312A-4167-A208-72B043030C53}">
      <dgm:prSet/>
      <dgm:spPr/>
      <dgm:t>
        <a:bodyPr/>
        <a:lstStyle/>
        <a:p>
          <a:endParaRPr lang="es-ES"/>
        </a:p>
      </dgm:t>
    </dgm:pt>
    <dgm:pt modelId="{20EADAE0-1672-469E-9C38-E33C0554B428}">
      <dgm:prSet phldrT="[Texto]"/>
      <dgm:spPr>
        <a:solidFill>
          <a:srgbClr val="00B0F0"/>
        </a:solidFill>
        <a:ln>
          <a:solidFill>
            <a:srgbClr val="0070C0"/>
          </a:solidFill>
        </a:ln>
      </dgm:spPr>
      <dgm:t>
        <a:bodyPr/>
        <a:lstStyle/>
        <a:p>
          <a:r>
            <a:rPr lang="es-ES" dirty="0"/>
            <a:t>Deposiciones con sangre</a:t>
          </a:r>
        </a:p>
      </dgm:t>
    </dgm:pt>
    <dgm:pt modelId="{EDC3828E-E3C8-4B61-909B-C79DB38D139B}" type="parTrans" cxnId="{48D1AB99-97C1-40BD-ABB1-26835B02D133}">
      <dgm:prSet/>
      <dgm:spPr/>
      <dgm:t>
        <a:bodyPr/>
        <a:lstStyle/>
        <a:p>
          <a:endParaRPr lang="es-ES"/>
        </a:p>
      </dgm:t>
    </dgm:pt>
    <dgm:pt modelId="{67D36BBB-81A1-482F-8008-AB7A1D1558FB}" type="sibTrans" cxnId="{48D1AB99-97C1-40BD-ABB1-26835B02D133}">
      <dgm:prSet/>
      <dgm:spPr>
        <a:noFill/>
        <a:ln>
          <a:noFill/>
        </a:ln>
      </dgm:spPr>
      <dgm:t>
        <a:bodyPr/>
        <a:lstStyle/>
        <a:p>
          <a:endParaRPr lang="es-ES"/>
        </a:p>
      </dgm:t>
    </dgm:pt>
    <dgm:pt modelId="{47C5902A-993B-45A1-8423-01DDF57EF568}" type="pres">
      <dgm:prSet presAssocID="{D3B84DD8-DCD4-46B0-B917-711BAFBD402C}" presName="Name0" presStyleCnt="0">
        <dgm:presLayoutVars>
          <dgm:chMax val="21"/>
          <dgm:chPref val="21"/>
        </dgm:presLayoutVars>
      </dgm:prSet>
      <dgm:spPr/>
    </dgm:pt>
    <dgm:pt modelId="{6E67BBE4-9439-411B-958F-28EC0AEA030C}" type="pres">
      <dgm:prSet presAssocID="{FACAC54E-B59E-4E4B-98C4-2A7CED300EA5}" presName="text1" presStyleCnt="0"/>
      <dgm:spPr/>
    </dgm:pt>
    <dgm:pt modelId="{A7249BF0-8114-4105-89DD-6868B35B7F2C}" type="pres">
      <dgm:prSet presAssocID="{FACAC54E-B59E-4E4B-98C4-2A7CED300EA5}" presName="textRepeatNode" presStyleLbl="alignNode1" presStyleIdx="0" presStyleCnt="4">
        <dgm:presLayoutVars>
          <dgm:chMax val="0"/>
          <dgm:chPref val="0"/>
          <dgm:bulletEnabled val="1"/>
        </dgm:presLayoutVars>
      </dgm:prSet>
      <dgm:spPr/>
    </dgm:pt>
    <dgm:pt modelId="{A770EC34-9477-44AF-92F2-773330F8B200}" type="pres">
      <dgm:prSet presAssocID="{FACAC54E-B59E-4E4B-98C4-2A7CED300EA5}" presName="textaccent1" presStyleCnt="0"/>
      <dgm:spPr/>
    </dgm:pt>
    <dgm:pt modelId="{4F626172-7658-4A33-94EF-587C94BA7B5C}" type="pres">
      <dgm:prSet presAssocID="{FACAC54E-B59E-4E4B-98C4-2A7CED300EA5}" presName="accentRepeatNode" presStyleLbl="solidAlignAcc1" presStyleIdx="0" presStyleCnt="8"/>
      <dgm:spPr>
        <a:noFill/>
        <a:ln>
          <a:noFill/>
        </a:ln>
      </dgm:spPr>
    </dgm:pt>
    <dgm:pt modelId="{1FC9AA4C-9A70-4AD2-A607-5FEF44668396}" type="pres">
      <dgm:prSet presAssocID="{463C552D-17A5-4635-AE71-97B4FD499DB3}" presName="image1" presStyleCnt="0"/>
      <dgm:spPr/>
    </dgm:pt>
    <dgm:pt modelId="{79D2A92F-7F3E-4DD7-8331-C7BAC3B90AAF}" type="pres">
      <dgm:prSet presAssocID="{463C552D-17A5-4635-AE71-97B4FD499DB3}" presName="imageRepeatNode" presStyleLbl="alignAcc1" presStyleIdx="0" presStyleCnt="4"/>
      <dgm:spPr/>
    </dgm:pt>
    <dgm:pt modelId="{DA9C99F6-6A74-4486-9047-B2C064984341}" type="pres">
      <dgm:prSet presAssocID="{463C552D-17A5-4635-AE71-97B4FD499DB3}" presName="imageaccent1" presStyleCnt="0"/>
      <dgm:spPr/>
    </dgm:pt>
    <dgm:pt modelId="{D48D16E2-7B64-44E8-8FF0-15FE3079FA51}" type="pres">
      <dgm:prSet presAssocID="{463C552D-17A5-4635-AE71-97B4FD499DB3}" presName="accentRepeatNode" presStyleLbl="solidAlignAcc1" presStyleIdx="1" presStyleCnt="8"/>
      <dgm:spPr>
        <a:ln>
          <a:noFill/>
        </a:ln>
      </dgm:spPr>
    </dgm:pt>
    <dgm:pt modelId="{61BCC1BE-E36A-4D69-8F00-F971DE796F94}" type="pres">
      <dgm:prSet presAssocID="{7C755720-9416-47EF-B6DB-1AD37F3B2771}" presName="text2" presStyleCnt="0"/>
      <dgm:spPr/>
    </dgm:pt>
    <dgm:pt modelId="{4500EC96-5ECC-4A56-8D44-C1F29BBA7429}" type="pres">
      <dgm:prSet presAssocID="{7C755720-9416-47EF-B6DB-1AD37F3B2771}" presName="textRepeatNode" presStyleLbl="alignNode1" presStyleIdx="1" presStyleCnt="4">
        <dgm:presLayoutVars>
          <dgm:chMax val="0"/>
          <dgm:chPref val="0"/>
          <dgm:bulletEnabled val="1"/>
        </dgm:presLayoutVars>
      </dgm:prSet>
      <dgm:spPr/>
    </dgm:pt>
    <dgm:pt modelId="{F62109AF-A033-494F-AC52-71B2599A0CFC}" type="pres">
      <dgm:prSet presAssocID="{7C755720-9416-47EF-B6DB-1AD37F3B2771}" presName="textaccent2" presStyleCnt="0"/>
      <dgm:spPr/>
    </dgm:pt>
    <dgm:pt modelId="{984E261C-D23E-48F1-8843-6A1965C325B1}" type="pres">
      <dgm:prSet presAssocID="{7C755720-9416-47EF-B6DB-1AD37F3B2771}" presName="accentRepeatNode" presStyleLbl="solidAlignAcc1" presStyleIdx="2" presStyleCnt="8"/>
      <dgm:spPr>
        <a:noFill/>
        <a:ln>
          <a:noFill/>
        </a:ln>
      </dgm:spPr>
    </dgm:pt>
    <dgm:pt modelId="{B73C091B-27DB-46E2-929B-203D9E4C7DD2}" type="pres">
      <dgm:prSet presAssocID="{CA39763B-8822-4E7A-91C0-B68AD88ADDAD}" presName="image2" presStyleCnt="0"/>
      <dgm:spPr/>
    </dgm:pt>
    <dgm:pt modelId="{96E740D8-20C2-410F-AC15-F29DA247ED8C}" type="pres">
      <dgm:prSet presAssocID="{CA39763B-8822-4E7A-91C0-B68AD88ADDAD}" presName="imageRepeatNode" presStyleLbl="alignAcc1" presStyleIdx="1" presStyleCnt="4"/>
      <dgm:spPr/>
    </dgm:pt>
    <dgm:pt modelId="{14EB8AFE-7468-471E-A7A1-95C4D9C3D874}" type="pres">
      <dgm:prSet presAssocID="{CA39763B-8822-4E7A-91C0-B68AD88ADDAD}" presName="imageaccent2" presStyleCnt="0"/>
      <dgm:spPr/>
    </dgm:pt>
    <dgm:pt modelId="{51CFAB7D-EDC2-4850-B283-B757ED19393F}" type="pres">
      <dgm:prSet presAssocID="{CA39763B-8822-4E7A-91C0-B68AD88ADDAD}" presName="accentRepeatNode" presStyleLbl="solidAlignAcc1" presStyleIdx="3" presStyleCnt="8"/>
      <dgm:spPr>
        <a:ln>
          <a:noFill/>
        </a:ln>
      </dgm:spPr>
    </dgm:pt>
    <dgm:pt modelId="{7F50FDAF-8089-4FD4-A520-C9AF06CDC75A}" type="pres">
      <dgm:prSet presAssocID="{47CA67C9-76A2-4CC7-B1D3-5C876401CF61}" presName="text3" presStyleCnt="0"/>
      <dgm:spPr/>
    </dgm:pt>
    <dgm:pt modelId="{22CA46E6-0D74-488C-A686-FD413462E1A4}" type="pres">
      <dgm:prSet presAssocID="{47CA67C9-76A2-4CC7-B1D3-5C876401CF61}" presName="textRepeatNode" presStyleLbl="alignNode1" presStyleIdx="2" presStyleCnt="4">
        <dgm:presLayoutVars>
          <dgm:chMax val="0"/>
          <dgm:chPref val="0"/>
          <dgm:bulletEnabled val="1"/>
        </dgm:presLayoutVars>
      </dgm:prSet>
      <dgm:spPr/>
    </dgm:pt>
    <dgm:pt modelId="{5F9BC7E2-0193-4DE4-BACF-062F84B5223D}" type="pres">
      <dgm:prSet presAssocID="{47CA67C9-76A2-4CC7-B1D3-5C876401CF61}" presName="textaccent3" presStyleCnt="0"/>
      <dgm:spPr/>
    </dgm:pt>
    <dgm:pt modelId="{8267F6B5-7F02-4DF9-9D31-1CD783ADFFB8}" type="pres">
      <dgm:prSet presAssocID="{47CA67C9-76A2-4CC7-B1D3-5C876401CF61}" presName="accentRepeatNode" presStyleLbl="solidAlignAcc1" presStyleIdx="4" presStyleCnt="8"/>
      <dgm:spPr>
        <a:noFill/>
        <a:ln>
          <a:noFill/>
        </a:ln>
      </dgm:spPr>
    </dgm:pt>
    <dgm:pt modelId="{0330E9EC-E468-4313-A391-6D103BD24085}" type="pres">
      <dgm:prSet presAssocID="{9D5902DA-4DFD-4257-BE94-6A78042D2229}" presName="image3" presStyleCnt="0"/>
      <dgm:spPr/>
    </dgm:pt>
    <dgm:pt modelId="{98D87531-850C-48F0-9BBC-80489A86C4AD}" type="pres">
      <dgm:prSet presAssocID="{9D5902DA-4DFD-4257-BE94-6A78042D2229}" presName="imageRepeatNode" presStyleLbl="alignAcc1" presStyleIdx="2" presStyleCnt="4"/>
      <dgm:spPr/>
    </dgm:pt>
    <dgm:pt modelId="{3DA81851-A08F-483C-B0B8-2EF535365586}" type="pres">
      <dgm:prSet presAssocID="{9D5902DA-4DFD-4257-BE94-6A78042D2229}" presName="imageaccent3" presStyleCnt="0"/>
      <dgm:spPr/>
    </dgm:pt>
    <dgm:pt modelId="{18AAC95E-5471-45DB-846E-CA5289862575}" type="pres">
      <dgm:prSet presAssocID="{9D5902DA-4DFD-4257-BE94-6A78042D2229}" presName="accentRepeatNode" presStyleLbl="solidAlignAcc1" presStyleIdx="5" presStyleCnt="8"/>
      <dgm:spPr>
        <a:ln>
          <a:noFill/>
        </a:ln>
      </dgm:spPr>
    </dgm:pt>
    <dgm:pt modelId="{6D3B7991-22BE-450C-B309-A4FDA3724411}" type="pres">
      <dgm:prSet presAssocID="{20EADAE0-1672-469E-9C38-E33C0554B428}" presName="text4" presStyleCnt="0"/>
      <dgm:spPr/>
    </dgm:pt>
    <dgm:pt modelId="{1E7BB71F-5F11-4333-A451-4FA7A89CD379}" type="pres">
      <dgm:prSet presAssocID="{20EADAE0-1672-469E-9C38-E33C0554B428}" presName="textRepeatNode" presStyleLbl="alignNode1" presStyleIdx="3" presStyleCnt="4">
        <dgm:presLayoutVars>
          <dgm:chMax val="0"/>
          <dgm:chPref val="0"/>
          <dgm:bulletEnabled val="1"/>
        </dgm:presLayoutVars>
      </dgm:prSet>
      <dgm:spPr/>
    </dgm:pt>
    <dgm:pt modelId="{A797AE8F-3EF9-40C3-8342-F6EABA148AE2}" type="pres">
      <dgm:prSet presAssocID="{20EADAE0-1672-469E-9C38-E33C0554B428}" presName="textaccent4" presStyleCnt="0"/>
      <dgm:spPr/>
    </dgm:pt>
    <dgm:pt modelId="{7E492EAB-3DBA-43E2-951A-074463DF7795}" type="pres">
      <dgm:prSet presAssocID="{20EADAE0-1672-469E-9C38-E33C0554B428}" presName="accentRepeatNode" presStyleLbl="solidAlignAcc1" presStyleIdx="6" presStyleCnt="8"/>
      <dgm:spPr>
        <a:noFill/>
        <a:ln>
          <a:noFill/>
        </a:ln>
      </dgm:spPr>
    </dgm:pt>
    <dgm:pt modelId="{6AFB3BC7-9AC8-4C4B-9265-8A33076CAD41}" type="pres">
      <dgm:prSet presAssocID="{67D36BBB-81A1-482F-8008-AB7A1D1558FB}" presName="image4" presStyleCnt="0"/>
      <dgm:spPr/>
    </dgm:pt>
    <dgm:pt modelId="{D8ED9306-B0E8-47D7-BD7F-DBBA88818B56}" type="pres">
      <dgm:prSet presAssocID="{67D36BBB-81A1-482F-8008-AB7A1D1558FB}" presName="imageRepeatNode" presStyleLbl="alignAcc1" presStyleIdx="3" presStyleCnt="4"/>
      <dgm:spPr/>
    </dgm:pt>
    <dgm:pt modelId="{62D6EA86-F6C1-4742-8F52-7751959579B2}" type="pres">
      <dgm:prSet presAssocID="{67D36BBB-81A1-482F-8008-AB7A1D1558FB}" presName="imageaccent4" presStyleCnt="0"/>
      <dgm:spPr/>
    </dgm:pt>
    <dgm:pt modelId="{D29EDB93-E600-4B10-AA85-61756ED3453F}" type="pres">
      <dgm:prSet presAssocID="{67D36BBB-81A1-482F-8008-AB7A1D1558FB}" presName="accentRepeatNode" presStyleLbl="solidAlignAcc1" presStyleIdx="7" presStyleCnt="8"/>
      <dgm:spPr>
        <a:noFill/>
        <a:ln>
          <a:noFill/>
        </a:ln>
      </dgm:spPr>
    </dgm:pt>
  </dgm:ptLst>
  <dgm:cxnLst>
    <dgm:cxn modelId="{19E9F918-ECF6-42D5-B24F-D4AA614767BF}" type="presOf" srcId="{D3B84DD8-DCD4-46B0-B917-711BAFBD402C}" destId="{47C5902A-993B-45A1-8423-01DDF57EF568}" srcOrd="0" destOrd="0" presId="urn:microsoft.com/office/officeart/2008/layout/HexagonCluster"/>
    <dgm:cxn modelId="{EDEB9665-9651-4695-9FE7-6E30713EBC6B}" type="presOf" srcId="{67D36BBB-81A1-482F-8008-AB7A1D1558FB}" destId="{D8ED9306-B0E8-47D7-BD7F-DBBA88818B56}" srcOrd="0" destOrd="0" presId="urn:microsoft.com/office/officeart/2008/layout/HexagonCluster"/>
    <dgm:cxn modelId="{D8E85947-EACE-4B81-A907-5CECD6E98389}" type="presOf" srcId="{463C552D-17A5-4635-AE71-97B4FD499DB3}" destId="{79D2A92F-7F3E-4DD7-8331-C7BAC3B90AAF}" srcOrd="0" destOrd="0" presId="urn:microsoft.com/office/officeart/2008/layout/HexagonCluster"/>
    <dgm:cxn modelId="{BC18AB4C-1A28-4637-ABAE-61188F2C45FA}" srcId="{D3B84DD8-DCD4-46B0-B917-711BAFBD402C}" destId="{7C755720-9416-47EF-B6DB-1AD37F3B2771}" srcOrd="1" destOrd="0" parTransId="{5369F567-34DB-45EE-95C7-6FFC883C4B6D}" sibTransId="{CA39763B-8822-4E7A-91C0-B68AD88ADDAD}"/>
    <dgm:cxn modelId="{BC89ED4C-38E6-4AE7-BD4B-9A4EBF7B95F9}" type="presOf" srcId="{7C755720-9416-47EF-B6DB-1AD37F3B2771}" destId="{4500EC96-5ECC-4A56-8D44-C1F29BBA7429}" srcOrd="0" destOrd="0" presId="urn:microsoft.com/office/officeart/2008/layout/HexagonCluster"/>
    <dgm:cxn modelId="{BC9B0C6F-CE78-4C90-B76F-E49F7846D571}" type="presOf" srcId="{CA39763B-8822-4E7A-91C0-B68AD88ADDAD}" destId="{96E740D8-20C2-410F-AC15-F29DA247ED8C}" srcOrd="0" destOrd="0" presId="urn:microsoft.com/office/officeart/2008/layout/HexagonCluster"/>
    <dgm:cxn modelId="{3ED31757-8744-47DF-BB99-178E8D91784F}" type="presOf" srcId="{47CA67C9-76A2-4CC7-B1D3-5C876401CF61}" destId="{22CA46E6-0D74-488C-A686-FD413462E1A4}" srcOrd="0" destOrd="0" presId="urn:microsoft.com/office/officeart/2008/layout/HexagonCluster"/>
    <dgm:cxn modelId="{F14EB998-312A-4167-A208-72B043030C53}" srcId="{D3B84DD8-DCD4-46B0-B917-711BAFBD402C}" destId="{47CA67C9-76A2-4CC7-B1D3-5C876401CF61}" srcOrd="2" destOrd="0" parTransId="{9C4B558D-151A-4566-BACC-B5F9F70D52EE}" sibTransId="{9D5902DA-4DFD-4257-BE94-6A78042D2229}"/>
    <dgm:cxn modelId="{48D1AB99-97C1-40BD-ABB1-26835B02D133}" srcId="{D3B84DD8-DCD4-46B0-B917-711BAFBD402C}" destId="{20EADAE0-1672-469E-9C38-E33C0554B428}" srcOrd="3" destOrd="0" parTransId="{EDC3828E-E3C8-4B61-909B-C79DB38D139B}" sibTransId="{67D36BBB-81A1-482F-8008-AB7A1D1558FB}"/>
    <dgm:cxn modelId="{AE60D89C-2517-4014-9A3A-32C9D12E4FEF}" srcId="{D3B84DD8-DCD4-46B0-B917-711BAFBD402C}" destId="{FACAC54E-B59E-4E4B-98C4-2A7CED300EA5}" srcOrd="0" destOrd="0" parTransId="{07BC1F46-926F-4CE4-8101-9F086221F645}" sibTransId="{463C552D-17A5-4635-AE71-97B4FD499DB3}"/>
    <dgm:cxn modelId="{D0035EAA-0159-421D-8806-C9EFEB9CCECE}" type="presOf" srcId="{9D5902DA-4DFD-4257-BE94-6A78042D2229}" destId="{98D87531-850C-48F0-9BBC-80489A86C4AD}" srcOrd="0" destOrd="0" presId="urn:microsoft.com/office/officeart/2008/layout/HexagonCluster"/>
    <dgm:cxn modelId="{FA9261D4-2211-45A7-A3E2-771B8EDDCCD4}" type="presOf" srcId="{FACAC54E-B59E-4E4B-98C4-2A7CED300EA5}" destId="{A7249BF0-8114-4105-89DD-6868B35B7F2C}" srcOrd="0" destOrd="0" presId="urn:microsoft.com/office/officeart/2008/layout/HexagonCluster"/>
    <dgm:cxn modelId="{915D67F0-90F5-4641-9332-64258FD716AC}" type="presOf" srcId="{20EADAE0-1672-469E-9C38-E33C0554B428}" destId="{1E7BB71F-5F11-4333-A451-4FA7A89CD379}" srcOrd="0" destOrd="0" presId="urn:microsoft.com/office/officeart/2008/layout/HexagonCluster"/>
    <dgm:cxn modelId="{C85AC6E1-2EA4-4761-92DA-CF3447091B89}" type="presParOf" srcId="{47C5902A-993B-45A1-8423-01DDF57EF568}" destId="{6E67BBE4-9439-411B-958F-28EC0AEA030C}" srcOrd="0" destOrd="0" presId="urn:microsoft.com/office/officeart/2008/layout/HexagonCluster"/>
    <dgm:cxn modelId="{32D8C800-5650-4514-83AD-AFDD27E33961}" type="presParOf" srcId="{6E67BBE4-9439-411B-958F-28EC0AEA030C}" destId="{A7249BF0-8114-4105-89DD-6868B35B7F2C}" srcOrd="0" destOrd="0" presId="urn:microsoft.com/office/officeart/2008/layout/HexagonCluster"/>
    <dgm:cxn modelId="{89AA5A75-342C-4959-8035-B7502D26638C}" type="presParOf" srcId="{47C5902A-993B-45A1-8423-01DDF57EF568}" destId="{A770EC34-9477-44AF-92F2-773330F8B200}" srcOrd="1" destOrd="0" presId="urn:microsoft.com/office/officeart/2008/layout/HexagonCluster"/>
    <dgm:cxn modelId="{70C48AD8-B216-4329-8BC5-E0CFC593F007}" type="presParOf" srcId="{A770EC34-9477-44AF-92F2-773330F8B200}" destId="{4F626172-7658-4A33-94EF-587C94BA7B5C}" srcOrd="0" destOrd="0" presId="urn:microsoft.com/office/officeart/2008/layout/HexagonCluster"/>
    <dgm:cxn modelId="{3F442A67-5F5C-46B5-A836-99B0E35482D3}" type="presParOf" srcId="{47C5902A-993B-45A1-8423-01DDF57EF568}" destId="{1FC9AA4C-9A70-4AD2-A607-5FEF44668396}" srcOrd="2" destOrd="0" presId="urn:microsoft.com/office/officeart/2008/layout/HexagonCluster"/>
    <dgm:cxn modelId="{FAF275FF-3D9D-4713-8688-1C50ABB69914}" type="presParOf" srcId="{1FC9AA4C-9A70-4AD2-A607-5FEF44668396}" destId="{79D2A92F-7F3E-4DD7-8331-C7BAC3B90AAF}" srcOrd="0" destOrd="0" presId="urn:microsoft.com/office/officeart/2008/layout/HexagonCluster"/>
    <dgm:cxn modelId="{6FD9019B-B45B-4060-B246-2A46AF5B4836}" type="presParOf" srcId="{47C5902A-993B-45A1-8423-01DDF57EF568}" destId="{DA9C99F6-6A74-4486-9047-B2C064984341}" srcOrd="3" destOrd="0" presId="urn:microsoft.com/office/officeart/2008/layout/HexagonCluster"/>
    <dgm:cxn modelId="{B1D9A6D7-87E3-457C-B242-BAD345EF2BD0}" type="presParOf" srcId="{DA9C99F6-6A74-4486-9047-B2C064984341}" destId="{D48D16E2-7B64-44E8-8FF0-15FE3079FA51}" srcOrd="0" destOrd="0" presId="urn:microsoft.com/office/officeart/2008/layout/HexagonCluster"/>
    <dgm:cxn modelId="{80B67E13-2CF7-442D-817C-C602B3A65846}" type="presParOf" srcId="{47C5902A-993B-45A1-8423-01DDF57EF568}" destId="{61BCC1BE-E36A-4D69-8F00-F971DE796F94}" srcOrd="4" destOrd="0" presId="urn:microsoft.com/office/officeart/2008/layout/HexagonCluster"/>
    <dgm:cxn modelId="{E484930C-5E71-484C-8BCC-C123B93C5933}" type="presParOf" srcId="{61BCC1BE-E36A-4D69-8F00-F971DE796F94}" destId="{4500EC96-5ECC-4A56-8D44-C1F29BBA7429}" srcOrd="0" destOrd="0" presId="urn:microsoft.com/office/officeart/2008/layout/HexagonCluster"/>
    <dgm:cxn modelId="{B622FF0D-0F49-458F-85C6-FB392944D32D}" type="presParOf" srcId="{47C5902A-993B-45A1-8423-01DDF57EF568}" destId="{F62109AF-A033-494F-AC52-71B2599A0CFC}" srcOrd="5" destOrd="0" presId="urn:microsoft.com/office/officeart/2008/layout/HexagonCluster"/>
    <dgm:cxn modelId="{E6DEB832-A2E9-48D0-9BC7-8E34D30D4719}" type="presParOf" srcId="{F62109AF-A033-494F-AC52-71B2599A0CFC}" destId="{984E261C-D23E-48F1-8843-6A1965C325B1}" srcOrd="0" destOrd="0" presId="urn:microsoft.com/office/officeart/2008/layout/HexagonCluster"/>
    <dgm:cxn modelId="{C3BB5CF6-CF44-4399-A694-F19E17CE1F22}" type="presParOf" srcId="{47C5902A-993B-45A1-8423-01DDF57EF568}" destId="{B73C091B-27DB-46E2-929B-203D9E4C7DD2}" srcOrd="6" destOrd="0" presId="urn:microsoft.com/office/officeart/2008/layout/HexagonCluster"/>
    <dgm:cxn modelId="{801433C7-43A2-434C-9669-1A2359B046DC}" type="presParOf" srcId="{B73C091B-27DB-46E2-929B-203D9E4C7DD2}" destId="{96E740D8-20C2-410F-AC15-F29DA247ED8C}" srcOrd="0" destOrd="0" presId="urn:microsoft.com/office/officeart/2008/layout/HexagonCluster"/>
    <dgm:cxn modelId="{2DBB45A0-3AAC-4DC5-8C1A-CD8FC1584201}" type="presParOf" srcId="{47C5902A-993B-45A1-8423-01DDF57EF568}" destId="{14EB8AFE-7468-471E-A7A1-95C4D9C3D874}" srcOrd="7" destOrd="0" presId="urn:microsoft.com/office/officeart/2008/layout/HexagonCluster"/>
    <dgm:cxn modelId="{85479124-311B-4FC0-BBC3-BDD105DA090F}" type="presParOf" srcId="{14EB8AFE-7468-471E-A7A1-95C4D9C3D874}" destId="{51CFAB7D-EDC2-4850-B283-B757ED19393F}" srcOrd="0" destOrd="0" presId="urn:microsoft.com/office/officeart/2008/layout/HexagonCluster"/>
    <dgm:cxn modelId="{7CD8A0B5-A5BD-4D24-9A97-EFE624259A5A}" type="presParOf" srcId="{47C5902A-993B-45A1-8423-01DDF57EF568}" destId="{7F50FDAF-8089-4FD4-A520-C9AF06CDC75A}" srcOrd="8" destOrd="0" presId="urn:microsoft.com/office/officeart/2008/layout/HexagonCluster"/>
    <dgm:cxn modelId="{6F188EB9-33C2-44E5-BE46-BFA215149D47}" type="presParOf" srcId="{7F50FDAF-8089-4FD4-A520-C9AF06CDC75A}" destId="{22CA46E6-0D74-488C-A686-FD413462E1A4}" srcOrd="0" destOrd="0" presId="urn:microsoft.com/office/officeart/2008/layout/HexagonCluster"/>
    <dgm:cxn modelId="{1F905B13-D53A-4055-96A0-41B8E5D81E05}" type="presParOf" srcId="{47C5902A-993B-45A1-8423-01DDF57EF568}" destId="{5F9BC7E2-0193-4DE4-BACF-062F84B5223D}" srcOrd="9" destOrd="0" presId="urn:microsoft.com/office/officeart/2008/layout/HexagonCluster"/>
    <dgm:cxn modelId="{017FD224-D180-42C2-8E7C-44A3152B4CA5}" type="presParOf" srcId="{5F9BC7E2-0193-4DE4-BACF-062F84B5223D}" destId="{8267F6B5-7F02-4DF9-9D31-1CD783ADFFB8}" srcOrd="0" destOrd="0" presId="urn:microsoft.com/office/officeart/2008/layout/HexagonCluster"/>
    <dgm:cxn modelId="{E3D605A9-0D65-4A30-B7ED-97214479CE53}" type="presParOf" srcId="{47C5902A-993B-45A1-8423-01DDF57EF568}" destId="{0330E9EC-E468-4313-A391-6D103BD24085}" srcOrd="10" destOrd="0" presId="urn:microsoft.com/office/officeart/2008/layout/HexagonCluster"/>
    <dgm:cxn modelId="{3F730505-511A-4D9A-A8C7-19F5F4A69CC9}" type="presParOf" srcId="{0330E9EC-E468-4313-A391-6D103BD24085}" destId="{98D87531-850C-48F0-9BBC-80489A86C4AD}" srcOrd="0" destOrd="0" presId="urn:microsoft.com/office/officeart/2008/layout/HexagonCluster"/>
    <dgm:cxn modelId="{8017D322-3E8D-4B68-9168-5A18DC7B830F}" type="presParOf" srcId="{47C5902A-993B-45A1-8423-01DDF57EF568}" destId="{3DA81851-A08F-483C-B0B8-2EF535365586}" srcOrd="11" destOrd="0" presId="urn:microsoft.com/office/officeart/2008/layout/HexagonCluster"/>
    <dgm:cxn modelId="{09C15039-CF72-40B2-B3A6-8A3E9C695492}" type="presParOf" srcId="{3DA81851-A08F-483C-B0B8-2EF535365586}" destId="{18AAC95E-5471-45DB-846E-CA5289862575}" srcOrd="0" destOrd="0" presId="urn:microsoft.com/office/officeart/2008/layout/HexagonCluster"/>
    <dgm:cxn modelId="{F4BE5ADB-7167-4EE9-A3AA-580D5AD4F469}" type="presParOf" srcId="{47C5902A-993B-45A1-8423-01DDF57EF568}" destId="{6D3B7991-22BE-450C-B309-A4FDA3724411}" srcOrd="12" destOrd="0" presId="urn:microsoft.com/office/officeart/2008/layout/HexagonCluster"/>
    <dgm:cxn modelId="{B9AB0B02-BABA-4904-84FC-3862A92FD984}" type="presParOf" srcId="{6D3B7991-22BE-450C-B309-A4FDA3724411}" destId="{1E7BB71F-5F11-4333-A451-4FA7A89CD379}" srcOrd="0" destOrd="0" presId="urn:microsoft.com/office/officeart/2008/layout/HexagonCluster"/>
    <dgm:cxn modelId="{7268538C-2E9B-49E6-B12B-711F9C07805B}" type="presParOf" srcId="{47C5902A-993B-45A1-8423-01DDF57EF568}" destId="{A797AE8F-3EF9-40C3-8342-F6EABA148AE2}" srcOrd="13" destOrd="0" presId="urn:microsoft.com/office/officeart/2008/layout/HexagonCluster"/>
    <dgm:cxn modelId="{A329C859-9C58-48D7-9C33-B732289B6DD7}" type="presParOf" srcId="{A797AE8F-3EF9-40C3-8342-F6EABA148AE2}" destId="{7E492EAB-3DBA-43E2-951A-074463DF7795}" srcOrd="0" destOrd="0" presId="urn:microsoft.com/office/officeart/2008/layout/HexagonCluster"/>
    <dgm:cxn modelId="{AC94DBEB-6CC5-454C-A86C-06124E7252A9}" type="presParOf" srcId="{47C5902A-993B-45A1-8423-01DDF57EF568}" destId="{6AFB3BC7-9AC8-4C4B-9265-8A33076CAD41}" srcOrd="14" destOrd="0" presId="urn:microsoft.com/office/officeart/2008/layout/HexagonCluster"/>
    <dgm:cxn modelId="{B60C27AC-53D7-4CC2-99C5-BA3933E1EC77}" type="presParOf" srcId="{6AFB3BC7-9AC8-4C4B-9265-8A33076CAD41}" destId="{D8ED9306-B0E8-47D7-BD7F-DBBA88818B56}" srcOrd="0" destOrd="0" presId="urn:microsoft.com/office/officeart/2008/layout/HexagonCluster"/>
    <dgm:cxn modelId="{A3BC6693-F2B8-469A-9F18-EEC24672FF59}" type="presParOf" srcId="{47C5902A-993B-45A1-8423-01DDF57EF568}" destId="{62D6EA86-F6C1-4742-8F52-7751959579B2}" srcOrd="15" destOrd="0" presId="urn:microsoft.com/office/officeart/2008/layout/HexagonCluster"/>
    <dgm:cxn modelId="{CA0CBB5C-F704-4567-895B-BC037876F97A}" type="presParOf" srcId="{62D6EA86-F6C1-4742-8F52-7751959579B2}" destId="{D29EDB93-E600-4B10-AA85-61756ED3453F}"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1B9391-F99D-4251-8620-D3886AC35BFF}"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s-ES"/>
        </a:p>
      </dgm:t>
    </dgm:pt>
    <dgm:pt modelId="{891AADB6-A388-4185-B3C6-9DA449C6836B}">
      <dgm:prSet phldrT="[Texto]"/>
      <dgm:spPr>
        <a:noFill/>
        <a:ln>
          <a:noFill/>
        </a:ln>
      </dgm:spPr>
      <dgm:t>
        <a:bodyPr/>
        <a:lstStyle/>
        <a:p>
          <a:endParaRPr lang="es-ES" dirty="0"/>
        </a:p>
      </dgm:t>
    </dgm:pt>
    <dgm:pt modelId="{054B5B29-2E25-4099-AC91-BEEC1C2D9513}" type="parTrans" cxnId="{663C9768-3C99-4A9B-BC4A-9F81C2A0D080}">
      <dgm:prSet/>
      <dgm:spPr/>
      <dgm:t>
        <a:bodyPr/>
        <a:lstStyle/>
        <a:p>
          <a:endParaRPr lang="es-ES"/>
        </a:p>
      </dgm:t>
    </dgm:pt>
    <dgm:pt modelId="{BB06F0DA-8B28-46CC-BA40-3C7468D4D54D}" type="sibTrans" cxnId="{663C9768-3C99-4A9B-BC4A-9F81C2A0D080}">
      <dgm:prSet/>
      <dgm:spPr/>
      <dgm:t>
        <a:bodyPr/>
        <a:lstStyle/>
        <a:p>
          <a:endParaRPr lang="es-ES"/>
        </a:p>
      </dgm:t>
    </dgm:pt>
    <dgm:pt modelId="{0ADA6560-4128-483C-9D89-FB97AFDEECAA}">
      <dgm:prSet phldrT="[Texto]"/>
      <dgm:spPr/>
      <dgm:t>
        <a:bodyPr/>
        <a:lstStyle/>
        <a:p>
          <a:r>
            <a:rPr lang="es-ES" dirty="0"/>
            <a:t>Persistencia de los reactantes de fase aguda</a:t>
          </a:r>
        </a:p>
      </dgm:t>
    </dgm:pt>
    <dgm:pt modelId="{7B0EAC56-246B-4CBB-8E1C-2A549A757CD9}" type="parTrans" cxnId="{15F4BE4D-5004-4246-BC78-D34404AE17DF}">
      <dgm:prSet/>
      <dgm:spPr/>
      <dgm:t>
        <a:bodyPr/>
        <a:lstStyle/>
        <a:p>
          <a:endParaRPr lang="es-ES"/>
        </a:p>
      </dgm:t>
    </dgm:pt>
    <dgm:pt modelId="{B9824785-44A5-4F06-8541-3B7A6FBD82F0}" type="sibTrans" cxnId="{15F4BE4D-5004-4246-BC78-D34404AE17DF}">
      <dgm:prSet/>
      <dgm:spPr/>
      <dgm:t>
        <a:bodyPr/>
        <a:lstStyle/>
        <a:p>
          <a:endParaRPr lang="es-ES"/>
        </a:p>
      </dgm:t>
    </dgm:pt>
    <dgm:pt modelId="{5DAD959A-D888-4ED8-9163-225F8DAC7EAB}">
      <dgm:prSet phldrT="[Texto]"/>
      <dgm:spPr>
        <a:noFill/>
        <a:ln>
          <a:noFill/>
        </a:ln>
      </dgm:spPr>
      <dgm:t>
        <a:bodyPr/>
        <a:lstStyle/>
        <a:p>
          <a:r>
            <a:rPr lang="es-ES" dirty="0">
              <a:noFill/>
            </a:rPr>
            <a:t>Episodio previo de diarrea prolongada con </a:t>
          </a:r>
          <a:r>
            <a:rPr lang="es-ES" dirty="0" err="1">
              <a:noFill/>
            </a:rPr>
            <a:t>calprotectina</a:t>
          </a:r>
          <a:r>
            <a:rPr lang="es-ES" dirty="0">
              <a:noFill/>
            </a:rPr>
            <a:t> límite</a:t>
          </a:r>
        </a:p>
      </dgm:t>
    </dgm:pt>
    <dgm:pt modelId="{5E69620D-D2DB-4859-BDC2-3C8EE16EDA8E}" type="parTrans" cxnId="{7EF4AD51-2932-4175-8CE8-651107AE8058}">
      <dgm:prSet/>
      <dgm:spPr>
        <a:noFill/>
        <a:ln>
          <a:noFill/>
        </a:ln>
      </dgm:spPr>
      <dgm:t>
        <a:bodyPr/>
        <a:lstStyle/>
        <a:p>
          <a:endParaRPr lang="es-ES"/>
        </a:p>
      </dgm:t>
    </dgm:pt>
    <dgm:pt modelId="{54AC73FD-1A36-49D1-86F3-854BC76A1126}" type="sibTrans" cxnId="{7EF4AD51-2932-4175-8CE8-651107AE8058}">
      <dgm:prSet/>
      <dgm:spPr/>
      <dgm:t>
        <a:bodyPr/>
        <a:lstStyle/>
        <a:p>
          <a:endParaRPr lang="es-ES"/>
        </a:p>
      </dgm:t>
    </dgm:pt>
    <dgm:pt modelId="{048B67C6-5DC9-416A-93D9-944202D1EB33}">
      <dgm:prSet phldrT="[Texto]"/>
      <dgm:spPr>
        <a:noFill/>
        <a:ln>
          <a:noFill/>
        </a:ln>
      </dgm:spPr>
      <dgm:t>
        <a:bodyPr/>
        <a:lstStyle/>
        <a:p>
          <a:r>
            <a:rPr lang="es-ES" dirty="0">
              <a:noFill/>
            </a:rPr>
            <a:t>Lesiones compatibles con eritema nodoso y úlceras vulvares</a:t>
          </a:r>
        </a:p>
      </dgm:t>
    </dgm:pt>
    <dgm:pt modelId="{A24946BD-C934-45D0-A4E8-53D54A029B4F}" type="parTrans" cxnId="{2A3DECF1-FC4C-43AE-BE9C-61B39B0D08C8}">
      <dgm:prSet/>
      <dgm:spPr>
        <a:noFill/>
        <a:ln>
          <a:noFill/>
        </a:ln>
      </dgm:spPr>
      <dgm:t>
        <a:bodyPr/>
        <a:lstStyle/>
        <a:p>
          <a:endParaRPr lang="es-ES"/>
        </a:p>
      </dgm:t>
    </dgm:pt>
    <dgm:pt modelId="{BFDAED80-A406-4E07-93B2-DA845B00EBF0}" type="sibTrans" cxnId="{2A3DECF1-FC4C-43AE-BE9C-61B39B0D08C8}">
      <dgm:prSet/>
      <dgm:spPr/>
      <dgm:t>
        <a:bodyPr/>
        <a:lstStyle/>
        <a:p>
          <a:endParaRPr lang="es-ES"/>
        </a:p>
      </dgm:t>
    </dgm:pt>
    <dgm:pt modelId="{D5CCD39E-BCD9-4083-8E95-CAC99B77BA59}">
      <dgm:prSet phldrT="[Texto]"/>
      <dgm:spPr>
        <a:noFill/>
        <a:ln>
          <a:noFill/>
        </a:ln>
      </dgm:spPr>
      <dgm:t>
        <a:bodyPr/>
        <a:lstStyle/>
        <a:p>
          <a:r>
            <a:rPr lang="es-ES" dirty="0">
              <a:noFill/>
            </a:rPr>
            <a:t>Diarrea con productos patológicos</a:t>
          </a:r>
        </a:p>
      </dgm:t>
    </dgm:pt>
    <dgm:pt modelId="{174F00E1-9395-43FD-AD3C-EF14613FBED5}" type="sibTrans" cxnId="{B2FB4E65-1E7A-40D5-B977-A77900334B4D}">
      <dgm:prSet/>
      <dgm:spPr/>
      <dgm:t>
        <a:bodyPr/>
        <a:lstStyle/>
        <a:p>
          <a:endParaRPr lang="es-ES"/>
        </a:p>
      </dgm:t>
    </dgm:pt>
    <dgm:pt modelId="{07A13E26-796B-4236-A504-A47361F9051E}" type="parTrans" cxnId="{B2FB4E65-1E7A-40D5-B977-A77900334B4D}">
      <dgm:prSet/>
      <dgm:spPr>
        <a:noFill/>
        <a:ln>
          <a:noFill/>
        </a:ln>
      </dgm:spPr>
      <dgm:t>
        <a:bodyPr/>
        <a:lstStyle/>
        <a:p>
          <a:endParaRPr lang="es-ES"/>
        </a:p>
      </dgm:t>
    </dgm:pt>
    <dgm:pt modelId="{97A6AC9C-7BEB-440E-AF0B-7BB80E7C5A9E}" type="pres">
      <dgm:prSet presAssocID="{511B9391-F99D-4251-8620-D3886AC35BFF}" presName="cycle" presStyleCnt="0">
        <dgm:presLayoutVars>
          <dgm:chMax val="1"/>
          <dgm:dir/>
          <dgm:animLvl val="ctr"/>
          <dgm:resizeHandles val="exact"/>
        </dgm:presLayoutVars>
      </dgm:prSet>
      <dgm:spPr/>
    </dgm:pt>
    <dgm:pt modelId="{B4FE75A1-7840-431B-BAF2-7D51502E5A5C}" type="pres">
      <dgm:prSet presAssocID="{891AADB6-A388-4185-B3C6-9DA449C6836B}" presName="centerShape" presStyleLbl="node0" presStyleIdx="0" presStyleCnt="1"/>
      <dgm:spPr/>
    </dgm:pt>
    <dgm:pt modelId="{C618CB88-1EB8-4988-8DEC-75CCC5929759}" type="pres">
      <dgm:prSet presAssocID="{7B0EAC56-246B-4CBB-8E1C-2A549A757CD9}" presName="parTrans" presStyleLbl="bgSibTrans2D1" presStyleIdx="0" presStyleCnt="4"/>
      <dgm:spPr/>
    </dgm:pt>
    <dgm:pt modelId="{EE5FFC3F-19B1-4E19-84DE-FB1E7EE97588}" type="pres">
      <dgm:prSet presAssocID="{0ADA6560-4128-483C-9D89-FB97AFDEECAA}" presName="node" presStyleLbl="node1" presStyleIdx="0" presStyleCnt="4">
        <dgm:presLayoutVars>
          <dgm:bulletEnabled val="1"/>
        </dgm:presLayoutVars>
      </dgm:prSet>
      <dgm:spPr/>
    </dgm:pt>
    <dgm:pt modelId="{DBB7935A-6AD2-49DC-97F5-4C9DC459882D}" type="pres">
      <dgm:prSet presAssocID="{07A13E26-796B-4236-A504-A47361F9051E}" presName="parTrans" presStyleLbl="bgSibTrans2D1" presStyleIdx="1" presStyleCnt="4"/>
      <dgm:spPr/>
    </dgm:pt>
    <dgm:pt modelId="{97BF348F-45EB-4669-80E5-2F61A51B7888}" type="pres">
      <dgm:prSet presAssocID="{D5CCD39E-BCD9-4083-8E95-CAC99B77BA59}" presName="node" presStyleLbl="node1" presStyleIdx="1" presStyleCnt="4">
        <dgm:presLayoutVars>
          <dgm:bulletEnabled val="1"/>
        </dgm:presLayoutVars>
      </dgm:prSet>
      <dgm:spPr/>
    </dgm:pt>
    <dgm:pt modelId="{EF7B27CE-D1D5-411B-8476-505CD12BE2E4}" type="pres">
      <dgm:prSet presAssocID="{A24946BD-C934-45D0-A4E8-53D54A029B4F}" presName="parTrans" presStyleLbl="bgSibTrans2D1" presStyleIdx="2" presStyleCnt="4"/>
      <dgm:spPr/>
    </dgm:pt>
    <dgm:pt modelId="{9C925F8D-1078-43AF-9F4A-B99830390174}" type="pres">
      <dgm:prSet presAssocID="{048B67C6-5DC9-416A-93D9-944202D1EB33}" presName="node" presStyleLbl="node1" presStyleIdx="2" presStyleCnt="4">
        <dgm:presLayoutVars>
          <dgm:bulletEnabled val="1"/>
        </dgm:presLayoutVars>
      </dgm:prSet>
      <dgm:spPr/>
    </dgm:pt>
    <dgm:pt modelId="{45844289-17F5-428C-A86A-9D0DBADDED2F}" type="pres">
      <dgm:prSet presAssocID="{5E69620D-D2DB-4859-BDC2-3C8EE16EDA8E}" presName="parTrans" presStyleLbl="bgSibTrans2D1" presStyleIdx="3" presStyleCnt="4"/>
      <dgm:spPr/>
    </dgm:pt>
    <dgm:pt modelId="{568E3232-D71B-4191-9DD9-C82BDB3DB865}" type="pres">
      <dgm:prSet presAssocID="{5DAD959A-D888-4ED8-9163-225F8DAC7EAB}" presName="node" presStyleLbl="node1" presStyleIdx="3" presStyleCnt="4">
        <dgm:presLayoutVars>
          <dgm:bulletEnabled val="1"/>
        </dgm:presLayoutVars>
      </dgm:prSet>
      <dgm:spPr/>
    </dgm:pt>
  </dgm:ptLst>
  <dgm:cxnLst>
    <dgm:cxn modelId="{64B17828-4C1F-4BCF-B371-6807E84F16FB}" type="presOf" srcId="{07A13E26-796B-4236-A504-A47361F9051E}" destId="{DBB7935A-6AD2-49DC-97F5-4C9DC459882D}" srcOrd="0" destOrd="0" presId="urn:microsoft.com/office/officeart/2005/8/layout/radial4"/>
    <dgm:cxn modelId="{AFFFDA2F-C472-462F-8175-0E9E7953CA7E}" type="presOf" srcId="{A24946BD-C934-45D0-A4E8-53D54A029B4F}" destId="{EF7B27CE-D1D5-411B-8476-505CD12BE2E4}" srcOrd="0" destOrd="0" presId="urn:microsoft.com/office/officeart/2005/8/layout/radial4"/>
    <dgm:cxn modelId="{6DCC7E32-8735-4F1A-9522-F06114FAA0E6}" type="presOf" srcId="{511B9391-F99D-4251-8620-D3886AC35BFF}" destId="{97A6AC9C-7BEB-440E-AF0B-7BB80E7C5A9E}" srcOrd="0" destOrd="0" presId="urn:microsoft.com/office/officeart/2005/8/layout/radial4"/>
    <dgm:cxn modelId="{F3D59F3F-51C0-492D-80A4-84EEBB432DC4}" type="presOf" srcId="{D5CCD39E-BCD9-4083-8E95-CAC99B77BA59}" destId="{97BF348F-45EB-4669-80E5-2F61A51B7888}" srcOrd="0" destOrd="0" presId="urn:microsoft.com/office/officeart/2005/8/layout/radial4"/>
    <dgm:cxn modelId="{402C1361-33D3-45A3-AEAC-814BD0F6E5BC}" type="presOf" srcId="{5DAD959A-D888-4ED8-9163-225F8DAC7EAB}" destId="{568E3232-D71B-4191-9DD9-C82BDB3DB865}" srcOrd="0" destOrd="0" presId="urn:microsoft.com/office/officeart/2005/8/layout/radial4"/>
    <dgm:cxn modelId="{B2FB4E65-1E7A-40D5-B977-A77900334B4D}" srcId="{891AADB6-A388-4185-B3C6-9DA449C6836B}" destId="{D5CCD39E-BCD9-4083-8E95-CAC99B77BA59}" srcOrd="1" destOrd="0" parTransId="{07A13E26-796B-4236-A504-A47361F9051E}" sibTransId="{174F00E1-9395-43FD-AD3C-EF14613FBED5}"/>
    <dgm:cxn modelId="{663C9768-3C99-4A9B-BC4A-9F81C2A0D080}" srcId="{511B9391-F99D-4251-8620-D3886AC35BFF}" destId="{891AADB6-A388-4185-B3C6-9DA449C6836B}" srcOrd="0" destOrd="0" parTransId="{054B5B29-2E25-4099-AC91-BEEC1C2D9513}" sibTransId="{BB06F0DA-8B28-46CC-BA40-3C7468D4D54D}"/>
    <dgm:cxn modelId="{15F4BE4D-5004-4246-BC78-D34404AE17DF}" srcId="{891AADB6-A388-4185-B3C6-9DA449C6836B}" destId="{0ADA6560-4128-483C-9D89-FB97AFDEECAA}" srcOrd="0" destOrd="0" parTransId="{7B0EAC56-246B-4CBB-8E1C-2A549A757CD9}" sibTransId="{B9824785-44A5-4F06-8541-3B7A6FBD82F0}"/>
    <dgm:cxn modelId="{7EF4AD51-2932-4175-8CE8-651107AE8058}" srcId="{891AADB6-A388-4185-B3C6-9DA449C6836B}" destId="{5DAD959A-D888-4ED8-9163-225F8DAC7EAB}" srcOrd="3" destOrd="0" parTransId="{5E69620D-D2DB-4859-BDC2-3C8EE16EDA8E}" sibTransId="{54AC73FD-1A36-49D1-86F3-854BC76A1126}"/>
    <dgm:cxn modelId="{CE265297-7B6F-4458-94D7-2D9B9F2F9FB9}" type="presOf" srcId="{5E69620D-D2DB-4859-BDC2-3C8EE16EDA8E}" destId="{45844289-17F5-428C-A86A-9D0DBADDED2F}" srcOrd="0" destOrd="0" presId="urn:microsoft.com/office/officeart/2005/8/layout/radial4"/>
    <dgm:cxn modelId="{2A6EE1A7-10F1-4E78-B1FC-685803DE97D2}" type="presOf" srcId="{891AADB6-A388-4185-B3C6-9DA449C6836B}" destId="{B4FE75A1-7840-431B-BAF2-7D51502E5A5C}" srcOrd="0" destOrd="0" presId="urn:microsoft.com/office/officeart/2005/8/layout/radial4"/>
    <dgm:cxn modelId="{305BEAAC-4A43-4056-9042-38BBFD6C73E6}" type="presOf" srcId="{7B0EAC56-246B-4CBB-8E1C-2A549A757CD9}" destId="{C618CB88-1EB8-4988-8DEC-75CCC5929759}" srcOrd="0" destOrd="0" presId="urn:microsoft.com/office/officeart/2005/8/layout/radial4"/>
    <dgm:cxn modelId="{2AF484DD-9EA3-441D-9E8D-CA7ED4E98FE8}" type="presOf" srcId="{048B67C6-5DC9-416A-93D9-944202D1EB33}" destId="{9C925F8D-1078-43AF-9F4A-B99830390174}" srcOrd="0" destOrd="0" presId="urn:microsoft.com/office/officeart/2005/8/layout/radial4"/>
    <dgm:cxn modelId="{57C919E6-36C3-4C8F-AC19-8E6F15BC24A1}" type="presOf" srcId="{0ADA6560-4128-483C-9D89-FB97AFDEECAA}" destId="{EE5FFC3F-19B1-4E19-84DE-FB1E7EE97588}" srcOrd="0" destOrd="0" presId="urn:microsoft.com/office/officeart/2005/8/layout/radial4"/>
    <dgm:cxn modelId="{2A3DECF1-FC4C-43AE-BE9C-61B39B0D08C8}" srcId="{891AADB6-A388-4185-B3C6-9DA449C6836B}" destId="{048B67C6-5DC9-416A-93D9-944202D1EB33}" srcOrd="2" destOrd="0" parTransId="{A24946BD-C934-45D0-A4E8-53D54A029B4F}" sibTransId="{BFDAED80-A406-4E07-93B2-DA845B00EBF0}"/>
    <dgm:cxn modelId="{C4D76001-9494-4DEE-983F-B1F0DEC5B928}" type="presParOf" srcId="{97A6AC9C-7BEB-440E-AF0B-7BB80E7C5A9E}" destId="{B4FE75A1-7840-431B-BAF2-7D51502E5A5C}" srcOrd="0" destOrd="0" presId="urn:microsoft.com/office/officeart/2005/8/layout/radial4"/>
    <dgm:cxn modelId="{9F057EC1-66E4-48B4-A7FC-3DC3D81CF9B7}" type="presParOf" srcId="{97A6AC9C-7BEB-440E-AF0B-7BB80E7C5A9E}" destId="{C618CB88-1EB8-4988-8DEC-75CCC5929759}" srcOrd="1" destOrd="0" presId="urn:microsoft.com/office/officeart/2005/8/layout/radial4"/>
    <dgm:cxn modelId="{BA05A11D-6DBD-4ADF-BA6D-AB7A7989BD52}" type="presParOf" srcId="{97A6AC9C-7BEB-440E-AF0B-7BB80E7C5A9E}" destId="{EE5FFC3F-19B1-4E19-84DE-FB1E7EE97588}" srcOrd="2" destOrd="0" presId="urn:microsoft.com/office/officeart/2005/8/layout/radial4"/>
    <dgm:cxn modelId="{7B9C6118-ED03-40F5-A539-07B7CBC9EA16}" type="presParOf" srcId="{97A6AC9C-7BEB-440E-AF0B-7BB80E7C5A9E}" destId="{DBB7935A-6AD2-49DC-97F5-4C9DC459882D}" srcOrd="3" destOrd="0" presId="urn:microsoft.com/office/officeart/2005/8/layout/radial4"/>
    <dgm:cxn modelId="{C6672EA8-6059-4074-8662-BA22AE7D6222}" type="presParOf" srcId="{97A6AC9C-7BEB-440E-AF0B-7BB80E7C5A9E}" destId="{97BF348F-45EB-4669-80E5-2F61A51B7888}" srcOrd="4" destOrd="0" presId="urn:microsoft.com/office/officeart/2005/8/layout/radial4"/>
    <dgm:cxn modelId="{8BA0896D-8104-48BA-BC3A-E1939D3F2B94}" type="presParOf" srcId="{97A6AC9C-7BEB-440E-AF0B-7BB80E7C5A9E}" destId="{EF7B27CE-D1D5-411B-8476-505CD12BE2E4}" srcOrd="5" destOrd="0" presId="urn:microsoft.com/office/officeart/2005/8/layout/radial4"/>
    <dgm:cxn modelId="{8C661F8C-7033-434E-A458-6B643B69CE4E}" type="presParOf" srcId="{97A6AC9C-7BEB-440E-AF0B-7BB80E7C5A9E}" destId="{9C925F8D-1078-43AF-9F4A-B99830390174}" srcOrd="6" destOrd="0" presId="urn:microsoft.com/office/officeart/2005/8/layout/radial4"/>
    <dgm:cxn modelId="{109F8C15-609A-4AFE-BFA1-DE1C9A2183D9}" type="presParOf" srcId="{97A6AC9C-7BEB-440E-AF0B-7BB80E7C5A9E}" destId="{45844289-17F5-428C-A86A-9D0DBADDED2F}" srcOrd="7" destOrd="0" presId="urn:microsoft.com/office/officeart/2005/8/layout/radial4"/>
    <dgm:cxn modelId="{410FEAAF-93F6-4410-87E0-20AD0EF96A60}" type="presParOf" srcId="{97A6AC9C-7BEB-440E-AF0B-7BB80E7C5A9E}" destId="{568E3232-D71B-4191-9DD9-C82BDB3DB865}"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1B9391-F99D-4251-8620-D3886AC35BFF}"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s-ES"/>
        </a:p>
      </dgm:t>
    </dgm:pt>
    <dgm:pt modelId="{891AADB6-A388-4185-B3C6-9DA449C6836B}">
      <dgm:prSet phldrT="[Texto]"/>
      <dgm:spPr>
        <a:noFill/>
        <a:ln>
          <a:noFill/>
        </a:ln>
      </dgm:spPr>
      <dgm:t>
        <a:bodyPr/>
        <a:lstStyle/>
        <a:p>
          <a:r>
            <a:rPr lang="es-ES" dirty="0">
              <a:noFill/>
            </a:rPr>
            <a:t>Proceso inflamatorio intestinal. </a:t>
          </a:r>
        </a:p>
        <a:p>
          <a:r>
            <a:rPr lang="es-ES" dirty="0">
              <a:noFill/>
            </a:rPr>
            <a:t>Iniciándose </a:t>
          </a:r>
          <a:r>
            <a:rPr lang="es-ES" dirty="0" err="1">
              <a:noFill/>
            </a:rPr>
            <a:t>Pednisona</a:t>
          </a:r>
          <a:endParaRPr lang="es-ES" dirty="0">
            <a:noFill/>
          </a:endParaRPr>
        </a:p>
      </dgm:t>
    </dgm:pt>
    <dgm:pt modelId="{054B5B29-2E25-4099-AC91-BEEC1C2D9513}" type="parTrans" cxnId="{663C9768-3C99-4A9B-BC4A-9F81C2A0D080}">
      <dgm:prSet/>
      <dgm:spPr/>
      <dgm:t>
        <a:bodyPr/>
        <a:lstStyle/>
        <a:p>
          <a:endParaRPr lang="es-ES"/>
        </a:p>
      </dgm:t>
    </dgm:pt>
    <dgm:pt modelId="{BB06F0DA-8B28-46CC-BA40-3C7468D4D54D}" type="sibTrans" cxnId="{663C9768-3C99-4A9B-BC4A-9F81C2A0D080}">
      <dgm:prSet/>
      <dgm:spPr/>
      <dgm:t>
        <a:bodyPr/>
        <a:lstStyle/>
        <a:p>
          <a:endParaRPr lang="es-ES"/>
        </a:p>
      </dgm:t>
    </dgm:pt>
    <dgm:pt modelId="{0ADA6560-4128-483C-9D89-FB97AFDEECAA}">
      <dgm:prSet phldrT="[Texto]"/>
      <dgm:spPr/>
      <dgm:t>
        <a:bodyPr/>
        <a:lstStyle/>
        <a:p>
          <a:r>
            <a:rPr lang="es-ES" dirty="0"/>
            <a:t>Persistencia de los reactantes de fase aguda</a:t>
          </a:r>
        </a:p>
      </dgm:t>
    </dgm:pt>
    <dgm:pt modelId="{7B0EAC56-246B-4CBB-8E1C-2A549A757CD9}" type="parTrans" cxnId="{15F4BE4D-5004-4246-BC78-D34404AE17DF}">
      <dgm:prSet/>
      <dgm:spPr/>
      <dgm:t>
        <a:bodyPr/>
        <a:lstStyle/>
        <a:p>
          <a:endParaRPr lang="es-ES"/>
        </a:p>
      </dgm:t>
    </dgm:pt>
    <dgm:pt modelId="{B9824785-44A5-4F06-8541-3B7A6FBD82F0}" type="sibTrans" cxnId="{15F4BE4D-5004-4246-BC78-D34404AE17DF}">
      <dgm:prSet/>
      <dgm:spPr/>
      <dgm:t>
        <a:bodyPr/>
        <a:lstStyle/>
        <a:p>
          <a:endParaRPr lang="es-ES"/>
        </a:p>
      </dgm:t>
    </dgm:pt>
    <dgm:pt modelId="{D5CCD39E-BCD9-4083-8E95-CAC99B77BA59}">
      <dgm:prSet phldrT="[Texto]"/>
      <dgm:spPr/>
      <dgm:t>
        <a:bodyPr/>
        <a:lstStyle/>
        <a:p>
          <a:r>
            <a:rPr lang="es-ES" dirty="0"/>
            <a:t>Diarrea con productos patológicos</a:t>
          </a:r>
        </a:p>
      </dgm:t>
    </dgm:pt>
    <dgm:pt modelId="{07A13E26-796B-4236-A504-A47361F9051E}" type="parTrans" cxnId="{B2FB4E65-1E7A-40D5-B977-A77900334B4D}">
      <dgm:prSet/>
      <dgm:spPr/>
      <dgm:t>
        <a:bodyPr/>
        <a:lstStyle/>
        <a:p>
          <a:endParaRPr lang="es-ES"/>
        </a:p>
      </dgm:t>
    </dgm:pt>
    <dgm:pt modelId="{174F00E1-9395-43FD-AD3C-EF14613FBED5}" type="sibTrans" cxnId="{B2FB4E65-1E7A-40D5-B977-A77900334B4D}">
      <dgm:prSet/>
      <dgm:spPr/>
      <dgm:t>
        <a:bodyPr/>
        <a:lstStyle/>
        <a:p>
          <a:endParaRPr lang="es-ES"/>
        </a:p>
      </dgm:t>
    </dgm:pt>
    <dgm:pt modelId="{5DAD959A-D888-4ED8-9163-225F8DAC7EAB}">
      <dgm:prSet phldrT="[Texto]"/>
      <dgm:spPr>
        <a:noFill/>
        <a:ln>
          <a:noFill/>
        </a:ln>
      </dgm:spPr>
      <dgm:t>
        <a:bodyPr/>
        <a:lstStyle/>
        <a:p>
          <a:r>
            <a:rPr lang="es-ES" dirty="0">
              <a:noFill/>
            </a:rPr>
            <a:t>Episodio previo de diarrea prolongada con </a:t>
          </a:r>
          <a:r>
            <a:rPr lang="es-ES" dirty="0" err="1">
              <a:noFill/>
            </a:rPr>
            <a:t>calprotectina</a:t>
          </a:r>
          <a:r>
            <a:rPr lang="es-ES" dirty="0">
              <a:noFill/>
            </a:rPr>
            <a:t> límite</a:t>
          </a:r>
        </a:p>
      </dgm:t>
    </dgm:pt>
    <dgm:pt modelId="{5E69620D-D2DB-4859-BDC2-3C8EE16EDA8E}" type="parTrans" cxnId="{7EF4AD51-2932-4175-8CE8-651107AE8058}">
      <dgm:prSet/>
      <dgm:spPr>
        <a:noFill/>
        <a:ln>
          <a:noFill/>
        </a:ln>
      </dgm:spPr>
      <dgm:t>
        <a:bodyPr/>
        <a:lstStyle/>
        <a:p>
          <a:endParaRPr lang="es-ES">
            <a:noFill/>
          </a:endParaRPr>
        </a:p>
      </dgm:t>
    </dgm:pt>
    <dgm:pt modelId="{54AC73FD-1A36-49D1-86F3-854BC76A1126}" type="sibTrans" cxnId="{7EF4AD51-2932-4175-8CE8-651107AE8058}">
      <dgm:prSet/>
      <dgm:spPr/>
      <dgm:t>
        <a:bodyPr/>
        <a:lstStyle/>
        <a:p>
          <a:endParaRPr lang="es-ES"/>
        </a:p>
      </dgm:t>
    </dgm:pt>
    <dgm:pt modelId="{048B67C6-5DC9-416A-93D9-944202D1EB33}">
      <dgm:prSet phldrT="[Texto]"/>
      <dgm:spPr>
        <a:noFill/>
        <a:ln>
          <a:noFill/>
        </a:ln>
      </dgm:spPr>
      <dgm:t>
        <a:bodyPr/>
        <a:lstStyle/>
        <a:p>
          <a:r>
            <a:rPr lang="es-ES" dirty="0">
              <a:noFill/>
            </a:rPr>
            <a:t>Lesiones compatibles con eritema nodoso y úlceras vulvares</a:t>
          </a:r>
        </a:p>
      </dgm:t>
    </dgm:pt>
    <dgm:pt modelId="{A24946BD-C934-45D0-A4E8-53D54A029B4F}" type="parTrans" cxnId="{2A3DECF1-FC4C-43AE-BE9C-61B39B0D08C8}">
      <dgm:prSet/>
      <dgm:spPr>
        <a:noFill/>
        <a:ln>
          <a:noFill/>
        </a:ln>
      </dgm:spPr>
      <dgm:t>
        <a:bodyPr/>
        <a:lstStyle/>
        <a:p>
          <a:endParaRPr lang="es-ES">
            <a:noFill/>
          </a:endParaRPr>
        </a:p>
      </dgm:t>
    </dgm:pt>
    <dgm:pt modelId="{BFDAED80-A406-4E07-93B2-DA845B00EBF0}" type="sibTrans" cxnId="{2A3DECF1-FC4C-43AE-BE9C-61B39B0D08C8}">
      <dgm:prSet/>
      <dgm:spPr/>
      <dgm:t>
        <a:bodyPr/>
        <a:lstStyle/>
        <a:p>
          <a:endParaRPr lang="es-ES"/>
        </a:p>
      </dgm:t>
    </dgm:pt>
    <dgm:pt modelId="{97A6AC9C-7BEB-440E-AF0B-7BB80E7C5A9E}" type="pres">
      <dgm:prSet presAssocID="{511B9391-F99D-4251-8620-D3886AC35BFF}" presName="cycle" presStyleCnt="0">
        <dgm:presLayoutVars>
          <dgm:chMax val="1"/>
          <dgm:dir/>
          <dgm:animLvl val="ctr"/>
          <dgm:resizeHandles val="exact"/>
        </dgm:presLayoutVars>
      </dgm:prSet>
      <dgm:spPr/>
    </dgm:pt>
    <dgm:pt modelId="{B4FE75A1-7840-431B-BAF2-7D51502E5A5C}" type="pres">
      <dgm:prSet presAssocID="{891AADB6-A388-4185-B3C6-9DA449C6836B}" presName="centerShape" presStyleLbl="node0" presStyleIdx="0" presStyleCnt="1"/>
      <dgm:spPr/>
    </dgm:pt>
    <dgm:pt modelId="{C618CB88-1EB8-4988-8DEC-75CCC5929759}" type="pres">
      <dgm:prSet presAssocID="{7B0EAC56-246B-4CBB-8E1C-2A549A757CD9}" presName="parTrans" presStyleLbl="bgSibTrans2D1" presStyleIdx="0" presStyleCnt="4"/>
      <dgm:spPr/>
    </dgm:pt>
    <dgm:pt modelId="{EE5FFC3F-19B1-4E19-84DE-FB1E7EE97588}" type="pres">
      <dgm:prSet presAssocID="{0ADA6560-4128-483C-9D89-FB97AFDEECAA}" presName="node" presStyleLbl="node1" presStyleIdx="0" presStyleCnt="4">
        <dgm:presLayoutVars>
          <dgm:bulletEnabled val="1"/>
        </dgm:presLayoutVars>
      </dgm:prSet>
      <dgm:spPr/>
    </dgm:pt>
    <dgm:pt modelId="{DBB7935A-6AD2-49DC-97F5-4C9DC459882D}" type="pres">
      <dgm:prSet presAssocID="{07A13E26-796B-4236-A504-A47361F9051E}" presName="parTrans" presStyleLbl="bgSibTrans2D1" presStyleIdx="1" presStyleCnt="4"/>
      <dgm:spPr/>
    </dgm:pt>
    <dgm:pt modelId="{97BF348F-45EB-4669-80E5-2F61A51B7888}" type="pres">
      <dgm:prSet presAssocID="{D5CCD39E-BCD9-4083-8E95-CAC99B77BA59}" presName="node" presStyleLbl="node1" presStyleIdx="1" presStyleCnt="4">
        <dgm:presLayoutVars>
          <dgm:bulletEnabled val="1"/>
        </dgm:presLayoutVars>
      </dgm:prSet>
      <dgm:spPr/>
    </dgm:pt>
    <dgm:pt modelId="{EF7B27CE-D1D5-411B-8476-505CD12BE2E4}" type="pres">
      <dgm:prSet presAssocID="{A24946BD-C934-45D0-A4E8-53D54A029B4F}" presName="parTrans" presStyleLbl="bgSibTrans2D1" presStyleIdx="2" presStyleCnt="4"/>
      <dgm:spPr/>
    </dgm:pt>
    <dgm:pt modelId="{9C925F8D-1078-43AF-9F4A-B99830390174}" type="pres">
      <dgm:prSet presAssocID="{048B67C6-5DC9-416A-93D9-944202D1EB33}" presName="node" presStyleLbl="node1" presStyleIdx="2" presStyleCnt="4">
        <dgm:presLayoutVars>
          <dgm:bulletEnabled val="1"/>
        </dgm:presLayoutVars>
      </dgm:prSet>
      <dgm:spPr/>
    </dgm:pt>
    <dgm:pt modelId="{45844289-17F5-428C-A86A-9D0DBADDED2F}" type="pres">
      <dgm:prSet presAssocID="{5E69620D-D2DB-4859-BDC2-3C8EE16EDA8E}" presName="parTrans" presStyleLbl="bgSibTrans2D1" presStyleIdx="3" presStyleCnt="4"/>
      <dgm:spPr/>
    </dgm:pt>
    <dgm:pt modelId="{568E3232-D71B-4191-9DD9-C82BDB3DB865}" type="pres">
      <dgm:prSet presAssocID="{5DAD959A-D888-4ED8-9163-225F8DAC7EAB}" presName="node" presStyleLbl="node1" presStyleIdx="3" presStyleCnt="4">
        <dgm:presLayoutVars>
          <dgm:bulletEnabled val="1"/>
        </dgm:presLayoutVars>
      </dgm:prSet>
      <dgm:spPr/>
    </dgm:pt>
  </dgm:ptLst>
  <dgm:cxnLst>
    <dgm:cxn modelId="{64B17828-4C1F-4BCF-B371-6807E84F16FB}" type="presOf" srcId="{07A13E26-796B-4236-A504-A47361F9051E}" destId="{DBB7935A-6AD2-49DC-97F5-4C9DC459882D}" srcOrd="0" destOrd="0" presId="urn:microsoft.com/office/officeart/2005/8/layout/radial4"/>
    <dgm:cxn modelId="{AFFFDA2F-C472-462F-8175-0E9E7953CA7E}" type="presOf" srcId="{A24946BD-C934-45D0-A4E8-53D54A029B4F}" destId="{EF7B27CE-D1D5-411B-8476-505CD12BE2E4}" srcOrd="0" destOrd="0" presId="urn:microsoft.com/office/officeart/2005/8/layout/radial4"/>
    <dgm:cxn modelId="{6DCC7E32-8735-4F1A-9522-F06114FAA0E6}" type="presOf" srcId="{511B9391-F99D-4251-8620-D3886AC35BFF}" destId="{97A6AC9C-7BEB-440E-AF0B-7BB80E7C5A9E}" srcOrd="0" destOrd="0" presId="urn:microsoft.com/office/officeart/2005/8/layout/radial4"/>
    <dgm:cxn modelId="{F3D59F3F-51C0-492D-80A4-84EEBB432DC4}" type="presOf" srcId="{D5CCD39E-BCD9-4083-8E95-CAC99B77BA59}" destId="{97BF348F-45EB-4669-80E5-2F61A51B7888}" srcOrd="0" destOrd="0" presId="urn:microsoft.com/office/officeart/2005/8/layout/radial4"/>
    <dgm:cxn modelId="{402C1361-33D3-45A3-AEAC-814BD0F6E5BC}" type="presOf" srcId="{5DAD959A-D888-4ED8-9163-225F8DAC7EAB}" destId="{568E3232-D71B-4191-9DD9-C82BDB3DB865}" srcOrd="0" destOrd="0" presId="urn:microsoft.com/office/officeart/2005/8/layout/radial4"/>
    <dgm:cxn modelId="{B2FB4E65-1E7A-40D5-B977-A77900334B4D}" srcId="{891AADB6-A388-4185-B3C6-9DA449C6836B}" destId="{D5CCD39E-BCD9-4083-8E95-CAC99B77BA59}" srcOrd="1" destOrd="0" parTransId="{07A13E26-796B-4236-A504-A47361F9051E}" sibTransId="{174F00E1-9395-43FD-AD3C-EF14613FBED5}"/>
    <dgm:cxn modelId="{663C9768-3C99-4A9B-BC4A-9F81C2A0D080}" srcId="{511B9391-F99D-4251-8620-D3886AC35BFF}" destId="{891AADB6-A388-4185-B3C6-9DA449C6836B}" srcOrd="0" destOrd="0" parTransId="{054B5B29-2E25-4099-AC91-BEEC1C2D9513}" sibTransId="{BB06F0DA-8B28-46CC-BA40-3C7468D4D54D}"/>
    <dgm:cxn modelId="{15F4BE4D-5004-4246-BC78-D34404AE17DF}" srcId="{891AADB6-A388-4185-B3C6-9DA449C6836B}" destId="{0ADA6560-4128-483C-9D89-FB97AFDEECAA}" srcOrd="0" destOrd="0" parTransId="{7B0EAC56-246B-4CBB-8E1C-2A549A757CD9}" sibTransId="{B9824785-44A5-4F06-8541-3B7A6FBD82F0}"/>
    <dgm:cxn modelId="{7EF4AD51-2932-4175-8CE8-651107AE8058}" srcId="{891AADB6-A388-4185-B3C6-9DA449C6836B}" destId="{5DAD959A-D888-4ED8-9163-225F8DAC7EAB}" srcOrd="3" destOrd="0" parTransId="{5E69620D-D2DB-4859-BDC2-3C8EE16EDA8E}" sibTransId="{54AC73FD-1A36-49D1-86F3-854BC76A1126}"/>
    <dgm:cxn modelId="{CE265297-7B6F-4458-94D7-2D9B9F2F9FB9}" type="presOf" srcId="{5E69620D-D2DB-4859-BDC2-3C8EE16EDA8E}" destId="{45844289-17F5-428C-A86A-9D0DBADDED2F}" srcOrd="0" destOrd="0" presId="urn:microsoft.com/office/officeart/2005/8/layout/radial4"/>
    <dgm:cxn modelId="{2A6EE1A7-10F1-4E78-B1FC-685803DE97D2}" type="presOf" srcId="{891AADB6-A388-4185-B3C6-9DA449C6836B}" destId="{B4FE75A1-7840-431B-BAF2-7D51502E5A5C}" srcOrd="0" destOrd="0" presId="urn:microsoft.com/office/officeart/2005/8/layout/radial4"/>
    <dgm:cxn modelId="{305BEAAC-4A43-4056-9042-38BBFD6C73E6}" type="presOf" srcId="{7B0EAC56-246B-4CBB-8E1C-2A549A757CD9}" destId="{C618CB88-1EB8-4988-8DEC-75CCC5929759}" srcOrd="0" destOrd="0" presId="urn:microsoft.com/office/officeart/2005/8/layout/radial4"/>
    <dgm:cxn modelId="{2AF484DD-9EA3-441D-9E8D-CA7ED4E98FE8}" type="presOf" srcId="{048B67C6-5DC9-416A-93D9-944202D1EB33}" destId="{9C925F8D-1078-43AF-9F4A-B99830390174}" srcOrd="0" destOrd="0" presId="urn:microsoft.com/office/officeart/2005/8/layout/radial4"/>
    <dgm:cxn modelId="{57C919E6-36C3-4C8F-AC19-8E6F15BC24A1}" type="presOf" srcId="{0ADA6560-4128-483C-9D89-FB97AFDEECAA}" destId="{EE5FFC3F-19B1-4E19-84DE-FB1E7EE97588}" srcOrd="0" destOrd="0" presId="urn:microsoft.com/office/officeart/2005/8/layout/radial4"/>
    <dgm:cxn modelId="{2A3DECF1-FC4C-43AE-BE9C-61B39B0D08C8}" srcId="{891AADB6-A388-4185-B3C6-9DA449C6836B}" destId="{048B67C6-5DC9-416A-93D9-944202D1EB33}" srcOrd="2" destOrd="0" parTransId="{A24946BD-C934-45D0-A4E8-53D54A029B4F}" sibTransId="{BFDAED80-A406-4E07-93B2-DA845B00EBF0}"/>
    <dgm:cxn modelId="{C4D76001-9494-4DEE-983F-B1F0DEC5B928}" type="presParOf" srcId="{97A6AC9C-7BEB-440E-AF0B-7BB80E7C5A9E}" destId="{B4FE75A1-7840-431B-BAF2-7D51502E5A5C}" srcOrd="0" destOrd="0" presId="urn:microsoft.com/office/officeart/2005/8/layout/radial4"/>
    <dgm:cxn modelId="{9F057EC1-66E4-48B4-A7FC-3DC3D81CF9B7}" type="presParOf" srcId="{97A6AC9C-7BEB-440E-AF0B-7BB80E7C5A9E}" destId="{C618CB88-1EB8-4988-8DEC-75CCC5929759}" srcOrd="1" destOrd="0" presId="urn:microsoft.com/office/officeart/2005/8/layout/radial4"/>
    <dgm:cxn modelId="{BA05A11D-6DBD-4ADF-BA6D-AB7A7989BD52}" type="presParOf" srcId="{97A6AC9C-7BEB-440E-AF0B-7BB80E7C5A9E}" destId="{EE5FFC3F-19B1-4E19-84DE-FB1E7EE97588}" srcOrd="2" destOrd="0" presId="urn:microsoft.com/office/officeart/2005/8/layout/radial4"/>
    <dgm:cxn modelId="{7B9C6118-ED03-40F5-A539-07B7CBC9EA16}" type="presParOf" srcId="{97A6AC9C-7BEB-440E-AF0B-7BB80E7C5A9E}" destId="{DBB7935A-6AD2-49DC-97F5-4C9DC459882D}" srcOrd="3" destOrd="0" presId="urn:microsoft.com/office/officeart/2005/8/layout/radial4"/>
    <dgm:cxn modelId="{C6672EA8-6059-4074-8662-BA22AE7D6222}" type="presParOf" srcId="{97A6AC9C-7BEB-440E-AF0B-7BB80E7C5A9E}" destId="{97BF348F-45EB-4669-80E5-2F61A51B7888}" srcOrd="4" destOrd="0" presId="urn:microsoft.com/office/officeart/2005/8/layout/radial4"/>
    <dgm:cxn modelId="{8BA0896D-8104-48BA-BC3A-E1939D3F2B94}" type="presParOf" srcId="{97A6AC9C-7BEB-440E-AF0B-7BB80E7C5A9E}" destId="{EF7B27CE-D1D5-411B-8476-505CD12BE2E4}" srcOrd="5" destOrd="0" presId="urn:microsoft.com/office/officeart/2005/8/layout/radial4"/>
    <dgm:cxn modelId="{8C661F8C-7033-434E-A458-6B643B69CE4E}" type="presParOf" srcId="{97A6AC9C-7BEB-440E-AF0B-7BB80E7C5A9E}" destId="{9C925F8D-1078-43AF-9F4A-B99830390174}" srcOrd="6" destOrd="0" presId="urn:microsoft.com/office/officeart/2005/8/layout/radial4"/>
    <dgm:cxn modelId="{109F8C15-609A-4AFE-BFA1-DE1C9A2183D9}" type="presParOf" srcId="{97A6AC9C-7BEB-440E-AF0B-7BB80E7C5A9E}" destId="{45844289-17F5-428C-A86A-9D0DBADDED2F}" srcOrd="7" destOrd="0" presId="urn:microsoft.com/office/officeart/2005/8/layout/radial4"/>
    <dgm:cxn modelId="{410FEAAF-93F6-4410-87E0-20AD0EF96A60}" type="presParOf" srcId="{97A6AC9C-7BEB-440E-AF0B-7BB80E7C5A9E}" destId="{568E3232-D71B-4191-9DD9-C82BDB3DB865}"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1B9391-F99D-4251-8620-D3886AC35BFF}"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s-ES"/>
        </a:p>
      </dgm:t>
    </dgm:pt>
    <dgm:pt modelId="{891AADB6-A388-4185-B3C6-9DA449C6836B}">
      <dgm:prSet phldrT="[Texto]"/>
      <dgm:spPr>
        <a:noFill/>
      </dgm:spPr>
      <dgm:t>
        <a:bodyPr/>
        <a:lstStyle/>
        <a:p>
          <a:r>
            <a:rPr lang="es-ES" dirty="0">
              <a:noFill/>
            </a:rPr>
            <a:t>Proceso inflamatorio intestinal. </a:t>
          </a:r>
        </a:p>
        <a:p>
          <a:r>
            <a:rPr lang="es-ES" dirty="0">
              <a:noFill/>
            </a:rPr>
            <a:t>Iniciándose </a:t>
          </a:r>
          <a:r>
            <a:rPr lang="es-ES" dirty="0" err="1">
              <a:noFill/>
            </a:rPr>
            <a:t>Pednisona</a:t>
          </a:r>
          <a:endParaRPr lang="es-ES" dirty="0">
            <a:noFill/>
          </a:endParaRPr>
        </a:p>
      </dgm:t>
    </dgm:pt>
    <dgm:pt modelId="{054B5B29-2E25-4099-AC91-BEEC1C2D9513}" type="parTrans" cxnId="{663C9768-3C99-4A9B-BC4A-9F81C2A0D080}">
      <dgm:prSet/>
      <dgm:spPr/>
      <dgm:t>
        <a:bodyPr/>
        <a:lstStyle/>
        <a:p>
          <a:endParaRPr lang="es-ES"/>
        </a:p>
      </dgm:t>
    </dgm:pt>
    <dgm:pt modelId="{BB06F0DA-8B28-46CC-BA40-3C7468D4D54D}" type="sibTrans" cxnId="{663C9768-3C99-4A9B-BC4A-9F81C2A0D080}">
      <dgm:prSet/>
      <dgm:spPr/>
      <dgm:t>
        <a:bodyPr/>
        <a:lstStyle/>
        <a:p>
          <a:endParaRPr lang="es-ES"/>
        </a:p>
      </dgm:t>
    </dgm:pt>
    <dgm:pt modelId="{0ADA6560-4128-483C-9D89-FB97AFDEECAA}">
      <dgm:prSet phldrT="[Texto]"/>
      <dgm:spPr/>
      <dgm:t>
        <a:bodyPr/>
        <a:lstStyle/>
        <a:p>
          <a:r>
            <a:rPr lang="es-ES" dirty="0"/>
            <a:t>Persistencia de los reactantes de fase aguda</a:t>
          </a:r>
        </a:p>
      </dgm:t>
    </dgm:pt>
    <dgm:pt modelId="{7B0EAC56-246B-4CBB-8E1C-2A549A757CD9}" type="parTrans" cxnId="{15F4BE4D-5004-4246-BC78-D34404AE17DF}">
      <dgm:prSet/>
      <dgm:spPr/>
      <dgm:t>
        <a:bodyPr/>
        <a:lstStyle/>
        <a:p>
          <a:endParaRPr lang="es-ES"/>
        </a:p>
      </dgm:t>
    </dgm:pt>
    <dgm:pt modelId="{B9824785-44A5-4F06-8541-3B7A6FBD82F0}" type="sibTrans" cxnId="{15F4BE4D-5004-4246-BC78-D34404AE17DF}">
      <dgm:prSet/>
      <dgm:spPr/>
      <dgm:t>
        <a:bodyPr/>
        <a:lstStyle/>
        <a:p>
          <a:endParaRPr lang="es-ES"/>
        </a:p>
      </dgm:t>
    </dgm:pt>
    <dgm:pt modelId="{D5CCD39E-BCD9-4083-8E95-CAC99B77BA59}">
      <dgm:prSet phldrT="[Texto]"/>
      <dgm:spPr/>
      <dgm:t>
        <a:bodyPr/>
        <a:lstStyle/>
        <a:p>
          <a:r>
            <a:rPr lang="es-ES" dirty="0"/>
            <a:t>Diarrea con productos patológicos</a:t>
          </a:r>
        </a:p>
      </dgm:t>
    </dgm:pt>
    <dgm:pt modelId="{07A13E26-796B-4236-A504-A47361F9051E}" type="parTrans" cxnId="{B2FB4E65-1E7A-40D5-B977-A77900334B4D}">
      <dgm:prSet/>
      <dgm:spPr/>
      <dgm:t>
        <a:bodyPr/>
        <a:lstStyle/>
        <a:p>
          <a:endParaRPr lang="es-ES"/>
        </a:p>
      </dgm:t>
    </dgm:pt>
    <dgm:pt modelId="{174F00E1-9395-43FD-AD3C-EF14613FBED5}" type="sibTrans" cxnId="{B2FB4E65-1E7A-40D5-B977-A77900334B4D}">
      <dgm:prSet/>
      <dgm:spPr/>
      <dgm:t>
        <a:bodyPr/>
        <a:lstStyle/>
        <a:p>
          <a:endParaRPr lang="es-ES"/>
        </a:p>
      </dgm:t>
    </dgm:pt>
    <dgm:pt modelId="{5DAD959A-D888-4ED8-9163-225F8DAC7EAB}">
      <dgm:prSet phldrT="[Texto]"/>
      <dgm:spPr>
        <a:noFill/>
      </dgm:spPr>
      <dgm:t>
        <a:bodyPr/>
        <a:lstStyle/>
        <a:p>
          <a:r>
            <a:rPr lang="es-ES" dirty="0">
              <a:noFill/>
            </a:rPr>
            <a:t>Episodio previo de diarrea prolongada con </a:t>
          </a:r>
          <a:r>
            <a:rPr lang="es-ES" dirty="0" err="1">
              <a:noFill/>
            </a:rPr>
            <a:t>calprotectina</a:t>
          </a:r>
          <a:r>
            <a:rPr lang="es-ES" dirty="0">
              <a:noFill/>
            </a:rPr>
            <a:t> límite</a:t>
          </a:r>
        </a:p>
      </dgm:t>
    </dgm:pt>
    <dgm:pt modelId="{5E69620D-D2DB-4859-BDC2-3C8EE16EDA8E}" type="parTrans" cxnId="{7EF4AD51-2932-4175-8CE8-651107AE8058}">
      <dgm:prSet/>
      <dgm:spPr>
        <a:noFill/>
      </dgm:spPr>
      <dgm:t>
        <a:bodyPr/>
        <a:lstStyle/>
        <a:p>
          <a:endParaRPr lang="es-ES">
            <a:noFill/>
          </a:endParaRPr>
        </a:p>
      </dgm:t>
    </dgm:pt>
    <dgm:pt modelId="{54AC73FD-1A36-49D1-86F3-854BC76A1126}" type="sibTrans" cxnId="{7EF4AD51-2932-4175-8CE8-651107AE8058}">
      <dgm:prSet/>
      <dgm:spPr/>
      <dgm:t>
        <a:bodyPr/>
        <a:lstStyle/>
        <a:p>
          <a:endParaRPr lang="es-ES"/>
        </a:p>
      </dgm:t>
    </dgm:pt>
    <dgm:pt modelId="{048B67C6-5DC9-416A-93D9-944202D1EB33}">
      <dgm:prSet phldrT="[Texto]"/>
      <dgm:spPr/>
      <dgm:t>
        <a:bodyPr/>
        <a:lstStyle/>
        <a:p>
          <a:r>
            <a:rPr lang="es-ES" dirty="0"/>
            <a:t>Lesiones compatibles con eritema nodoso y úlceras vulvares</a:t>
          </a:r>
        </a:p>
      </dgm:t>
    </dgm:pt>
    <dgm:pt modelId="{A24946BD-C934-45D0-A4E8-53D54A029B4F}" type="parTrans" cxnId="{2A3DECF1-FC4C-43AE-BE9C-61B39B0D08C8}">
      <dgm:prSet/>
      <dgm:spPr/>
      <dgm:t>
        <a:bodyPr/>
        <a:lstStyle/>
        <a:p>
          <a:endParaRPr lang="es-ES"/>
        </a:p>
      </dgm:t>
    </dgm:pt>
    <dgm:pt modelId="{BFDAED80-A406-4E07-93B2-DA845B00EBF0}" type="sibTrans" cxnId="{2A3DECF1-FC4C-43AE-BE9C-61B39B0D08C8}">
      <dgm:prSet/>
      <dgm:spPr/>
      <dgm:t>
        <a:bodyPr/>
        <a:lstStyle/>
        <a:p>
          <a:endParaRPr lang="es-ES"/>
        </a:p>
      </dgm:t>
    </dgm:pt>
    <dgm:pt modelId="{97A6AC9C-7BEB-440E-AF0B-7BB80E7C5A9E}" type="pres">
      <dgm:prSet presAssocID="{511B9391-F99D-4251-8620-D3886AC35BFF}" presName="cycle" presStyleCnt="0">
        <dgm:presLayoutVars>
          <dgm:chMax val="1"/>
          <dgm:dir/>
          <dgm:animLvl val="ctr"/>
          <dgm:resizeHandles val="exact"/>
        </dgm:presLayoutVars>
      </dgm:prSet>
      <dgm:spPr/>
    </dgm:pt>
    <dgm:pt modelId="{B4FE75A1-7840-431B-BAF2-7D51502E5A5C}" type="pres">
      <dgm:prSet presAssocID="{891AADB6-A388-4185-B3C6-9DA449C6836B}" presName="centerShape" presStyleLbl="node0" presStyleIdx="0" presStyleCnt="1"/>
      <dgm:spPr/>
    </dgm:pt>
    <dgm:pt modelId="{C618CB88-1EB8-4988-8DEC-75CCC5929759}" type="pres">
      <dgm:prSet presAssocID="{7B0EAC56-246B-4CBB-8E1C-2A549A757CD9}" presName="parTrans" presStyleLbl="bgSibTrans2D1" presStyleIdx="0" presStyleCnt="4"/>
      <dgm:spPr/>
    </dgm:pt>
    <dgm:pt modelId="{EE5FFC3F-19B1-4E19-84DE-FB1E7EE97588}" type="pres">
      <dgm:prSet presAssocID="{0ADA6560-4128-483C-9D89-FB97AFDEECAA}" presName="node" presStyleLbl="node1" presStyleIdx="0" presStyleCnt="4">
        <dgm:presLayoutVars>
          <dgm:bulletEnabled val="1"/>
        </dgm:presLayoutVars>
      </dgm:prSet>
      <dgm:spPr/>
    </dgm:pt>
    <dgm:pt modelId="{DBB7935A-6AD2-49DC-97F5-4C9DC459882D}" type="pres">
      <dgm:prSet presAssocID="{07A13E26-796B-4236-A504-A47361F9051E}" presName="parTrans" presStyleLbl="bgSibTrans2D1" presStyleIdx="1" presStyleCnt="4"/>
      <dgm:spPr/>
    </dgm:pt>
    <dgm:pt modelId="{97BF348F-45EB-4669-80E5-2F61A51B7888}" type="pres">
      <dgm:prSet presAssocID="{D5CCD39E-BCD9-4083-8E95-CAC99B77BA59}" presName="node" presStyleLbl="node1" presStyleIdx="1" presStyleCnt="4">
        <dgm:presLayoutVars>
          <dgm:bulletEnabled val="1"/>
        </dgm:presLayoutVars>
      </dgm:prSet>
      <dgm:spPr/>
    </dgm:pt>
    <dgm:pt modelId="{EF7B27CE-D1D5-411B-8476-505CD12BE2E4}" type="pres">
      <dgm:prSet presAssocID="{A24946BD-C934-45D0-A4E8-53D54A029B4F}" presName="parTrans" presStyleLbl="bgSibTrans2D1" presStyleIdx="2" presStyleCnt="4"/>
      <dgm:spPr/>
    </dgm:pt>
    <dgm:pt modelId="{9C925F8D-1078-43AF-9F4A-B99830390174}" type="pres">
      <dgm:prSet presAssocID="{048B67C6-5DC9-416A-93D9-944202D1EB33}" presName="node" presStyleLbl="node1" presStyleIdx="2" presStyleCnt="4">
        <dgm:presLayoutVars>
          <dgm:bulletEnabled val="1"/>
        </dgm:presLayoutVars>
      </dgm:prSet>
      <dgm:spPr/>
    </dgm:pt>
    <dgm:pt modelId="{45844289-17F5-428C-A86A-9D0DBADDED2F}" type="pres">
      <dgm:prSet presAssocID="{5E69620D-D2DB-4859-BDC2-3C8EE16EDA8E}" presName="parTrans" presStyleLbl="bgSibTrans2D1" presStyleIdx="3" presStyleCnt="4"/>
      <dgm:spPr/>
    </dgm:pt>
    <dgm:pt modelId="{568E3232-D71B-4191-9DD9-C82BDB3DB865}" type="pres">
      <dgm:prSet presAssocID="{5DAD959A-D888-4ED8-9163-225F8DAC7EAB}" presName="node" presStyleLbl="node1" presStyleIdx="3" presStyleCnt="4">
        <dgm:presLayoutVars>
          <dgm:bulletEnabled val="1"/>
        </dgm:presLayoutVars>
      </dgm:prSet>
      <dgm:spPr/>
    </dgm:pt>
  </dgm:ptLst>
  <dgm:cxnLst>
    <dgm:cxn modelId="{64B17828-4C1F-4BCF-B371-6807E84F16FB}" type="presOf" srcId="{07A13E26-796B-4236-A504-A47361F9051E}" destId="{DBB7935A-6AD2-49DC-97F5-4C9DC459882D}" srcOrd="0" destOrd="0" presId="urn:microsoft.com/office/officeart/2005/8/layout/radial4"/>
    <dgm:cxn modelId="{AFFFDA2F-C472-462F-8175-0E9E7953CA7E}" type="presOf" srcId="{A24946BD-C934-45D0-A4E8-53D54A029B4F}" destId="{EF7B27CE-D1D5-411B-8476-505CD12BE2E4}" srcOrd="0" destOrd="0" presId="urn:microsoft.com/office/officeart/2005/8/layout/radial4"/>
    <dgm:cxn modelId="{6DCC7E32-8735-4F1A-9522-F06114FAA0E6}" type="presOf" srcId="{511B9391-F99D-4251-8620-D3886AC35BFF}" destId="{97A6AC9C-7BEB-440E-AF0B-7BB80E7C5A9E}" srcOrd="0" destOrd="0" presId="urn:microsoft.com/office/officeart/2005/8/layout/radial4"/>
    <dgm:cxn modelId="{F3D59F3F-51C0-492D-80A4-84EEBB432DC4}" type="presOf" srcId="{D5CCD39E-BCD9-4083-8E95-CAC99B77BA59}" destId="{97BF348F-45EB-4669-80E5-2F61A51B7888}" srcOrd="0" destOrd="0" presId="urn:microsoft.com/office/officeart/2005/8/layout/radial4"/>
    <dgm:cxn modelId="{402C1361-33D3-45A3-AEAC-814BD0F6E5BC}" type="presOf" srcId="{5DAD959A-D888-4ED8-9163-225F8DAC7EAB}" destId="{568E3232-D71B-4191-9DD9-C82BDB3DB865}" srcOrd="0" destOrd="0" presId="urn:microsoft.com/office/officeart/2005/8/layout/radial4"/>
    <dgm:cxn modelId="{B2FB4E65-1E7A-40D5-B977-A77900334B4D}" srcId="{891AADB6-A388-4185-B3C6-9DA449C6836B}" destId="{D5CCD39E-BCD9-4083-8E95-CAC99B77BA59}" srcOrd="1" destOrd="0" parTransId="{07A13E26-796B-4236-A504-A47361F9051E}" sibTransId="{174F00E1-9395-43FD-AD3C-EF14613FBED5}"/>
    <dgm:cxn modelId="{663C9768-3C99-4A9B-BC4A-9F81C2A0D080}" srcId="{511B9391-F99D-4251-8620-D3886AC35BFF}" destId="{891AADB6-A388-4185-B3C6-9DA449C6836B}" srcOrd="0" destOrd="0" parTransId="{054B5B29-2E25-4099-AC91-BEEC1C2D9513}" sibTransId="{BB06F0DA-8B28-46CC-BA40-3C7468D4D54D}"/>
    <dgm:cxn modelId="{15F4BE4D-5004-4246-BC78-D34404AE17DF}" srcId="{891AADB6-A388-4185-B3C6-9DA449C6836B}" destId="{0ADA6560-4128-483C-9D89-FB97AFDEECAA}" srcOrd="0" destOrd="0" parTransId="{7B0EAC56-246B-4CBB-8E1C-2A549A757CD9}" sibTransId="{B9824785-44A5-4F06-8541-3B7A6FBD82F0}"/>
    <dgm:cxn modelId="{7EF4AD51-2932-4175-8CE8-651107AE8058}" srcId="{891AADB6-A388-4185-B3C6-9DA449C6836B}" destId="{5DAD959A-D888-4ED8-9163-225F8DAC7EAB}" srcOrd="3" destOrd="0" parTransId="{5E69620D-D2DB-4859-BDC2-3C8EE16EDA8E}" sibTransId="{54AC73FD-1A36-49D1-86F3-854BC76A1126}"/>
    <dgm:cxn modelId="{CE265297-7B6F-4458-94D7-2D9B9F2F9FB9}" type="presOf" srcId="{5E69620D-D2DB-4859-BDC2-3C8EE16EDA8E}" destId="{45844289-17F5-428C-A86A-9D0DBADDED2F}" srcOrd="0" destOrd="0" presId="urn:microsoft.com/office/officeart/2005/8/layout/radial4"/>
    <dgm:cxn modelId="{2A6EE1A7-10F1-4E78-B1FC-685803DE97D2}" type="presOf" srcId="{891AADB6-A388-4185-B3C6-9DA449C6836B}" destId="{B4FE75A1-7840-431B-BAF2-7D51502E5A5C}" srcOrd="0" destOrd="0" presId="urn:microsoft.com/office/officeart/2005/8/layout/radial4"/>
    <dgm:cxn modelId="{305BEAAC-4A43-4056-9042-38BBFD6C73E6}" type="presOf" srcId="{7B0EAC56-246B-4CBB-8E1C-2A549A757CD9}" destId="{C618CB88-1EB8-4988-8DEC-75CCC5929759}" srcOrd="0" destOrd="0" presId="urn:microsoft.com/office/officeart/2005/8/layout/radial4"/>
    <dgm:cxn modelId="{2AF484DD-9EA3-441D-9E8D-CA7ED4E98FE8}" type="presOf" srcId="{048B67C6-5DC9-416A-93D9-944202D1EB33}" destId="{9C925F8D-1078-43AF-9F4A-B99830390174}" srcOrd="0" destOrd="0" presId="urn:microsoft.com/office/officeart/2005/8/layout/radial4"/>
    <dgm:cxn modelId="{57C919E6-36C3-4C8F-AC19-8E6F15BC24A1}" type="presOf" srcId="{0ADA6560-4128-483C-9D89-FB97AFDEECAA}" destId="{EE5FFC3F-19B1-4E19-84DE-FB1E7EE97588}" srcOrd="0" destOrd="0" presId="urn:microsoft.com/office/officeart/2005/8/layout/radial4"/>
    <dgm:cxn modelId="{2A3DECF1-FC4C-43AE-BE9C-61B39B0D08C8}" srcId="{891AADB6-A388-4185-B3C6-9DA449C6836B}" destId="{048B67C6-5DC9-416A-93D9-944202D1EB33}" srcOrd="2" destOrd="0" parTransId="{A24946BD-C934-45D0-A4E8-53D54A029B4F}" sibTransId="{BFDAED80-A406-4E07-93B2-DA845B00EBF0}"/>
    <dgm:cxn modelId="{C4D76001-9494-4DEE-983F-B1F0DEC5B928}" type="presParOf" srcId="{97A6AC9C-7BEB-440E-AF0B-7BB80E7C5A9E}" destId="{B4FE75A1-7840-431B-BAF2-7D51502E5A5C}" srcOrd="0" destOrd="0" presId="urn:microsoft.com/office/officeart/2005/8/layout/radial4"/>
    <dgm:cxn modelId="{9F057EC1-66E4-48B4-A7FC-3DC3D81CF9B7}" type="presParOf" srcId="{97A6AC9C-7BEB-440E-AF0B-7BB80E7C5A9E}" destId="{C618CB88-1EB8-4988-8DEC-75CCC5929759}" srcOrd="1" destOrd="0" presId="urn:microsoft.com/office/officeart/2005/8/layout/radial4"/>
    <dgm:cxn modelId="{BA05A11D-6DBD-4ADF-BA6D-AB7A7989BD52}" type="presParOf" srcId="{97A6AC9C-7BEB-440E-AF0B-7BB80E7C5A9E}" destId="{EE5FFC3F-19B1-4E19-84DE-FB1E7EE97588}" srcOrd="2" destOrd="0" presId="urn:microsoft.com/office/officeart/2005/8/layout/radial4"/>
    <dgm:cxn modelId="{7B9C6118-ED03-40F5-A539-07B7CBC9EA16}" type="presParOf" srcId="{97A6AC9C-7BEB-440E-AF0B-7BB80E7C5A9E}" destId="{DBB7935A-6AD2-49DC-97F5-4C9DC459882D}" srcOrd="3" destOrd="0" presId="urn:microsoft.com/office/officeart/2005/8/layout/radial4"/>
    <dgm:cxn modelId="{C6672EA8-6059-4074-8662-BA22AE7D6222}" type="presParOf" srcId="{97A6AC9C-7BEB-440E-AF0B-7BB80E7C5A9E}" destId="{97BF348F-45EB-4669-80E5-2F61A51B7888}" srcOrd="4" destOrd="0" presId="urn:microsoft.com/office/officeart/2005/8/layout/radial4"/>
    <dgm:cxn modelId="{8BA0896D-8104-48BA-BC3A-E1939D3F2B94}" type="presParOf" srcId="{97A6AC9C-7BEB-440E-AF0B-7BB80E7C5A9E}" destId="{EF7B27CE-D1D5-411B-8476-505CD12BE2E4}" srcOrd="5" destOrd="0" presId="urn:microsoft.com/office/officeart/2005/8/layout/radial4"/>
    <dgm:cxn modelId="{8C661F8C-7033-434E-A458-6B643B69CE4E}" type="presParOf" srcId="{97A6AC9C-7BEB-440E-AF0B-7BB80E7C5A9E}" destId="{9C925F8D-1078-43AF-9F4A-B99830390174}" srcOrd="6" destOrd="0" presId="urn:microsoft.com/office/officeart/2005/8/layout/radial4"/>
    <dgm:cxn modelId="{109F8C15-609A-4AFE-BFA1-DE1C9A2183D9}" type="presParOf" srcId="{97A6AC9C-7BEB-440E-AF0B-7BB80E7C5A9E}" destId="{45844289-17F5-428C-A86A-9D0DBADDED2F}" srcOrd="7" destOrd="0" presId="urn:microsoft.com/office/officeart/2005/8/layout/radial4"/>
    <dgm:cxn modelId="{410FEAAF-93F6-4410-87E0-20AD0EF96A60}" type="presParOf" srcId="{97A6AC9C-7BEB-440E-AF0B-7BB80E7C5A9E}" destId="{568E3232-D71B-4191-9DD9-C82BDB3DB865}"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1B9391-F99D-4251-8620-D3886AC35BFF}"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s-ES"/>
        </a:p>
      </dgm:t>
    </dgm:pt>
    <dgm:pt modelId="{891AADB6-A388-4185-B3C6-9DA449C6836B}">
      <dgm:prSet phldrT="[Texto]"/>
      <dgm:spPr>
        <a:noFill/>
      </dgm:spPr>
      <dgm:t>
        <a:bodyPr/>
        <a:lstStyle/>
        <a:p>
          <a:r>
            <a:rPr lang="es-ES" dirty="0">
              <a:noFill/>
            </a:rPr>
            <a:t>Proceso inflamatorio intestinal. </a:t>
          </a:r>
        </a:p>
        <a:p>
          <a:r>
            <a:rPr lang="es-ES" dirty="0">
              <a:noFill/>
            </a:rPr>
            <a:t>Iniciándose </a:t>
          </a:r>
          <a:r>
            <a:rPr lang="es-ES" dirty="0" err="1">
              <a:noFill/>
            </a:rPr>
            <a:t>Pednisona</a:t>
          </a:r>
          <a:endParaRPr lang="es-ES" dirty="0">
            <a:noFill/>
          </a:endParaRPr>
        </a:p>
      </dgm:t>
    </dgm:pt>
    <dgm:pt modelId="{054B5B29-2E25-4099-AC91-BEEC1C2D9513}" type="parTrans" cxnId="{663C9768-3C99-4A9B-BC4A-9F81C2A0D080}">
      <dgm:prSet/>
      <dgm:spPr/>
      <dgm:t>
        <a:bodyPr/>
        <a:lstStyle/>
        <a:p>
          <a:endParaRPr lang="es-ES"/>
        </a:p>
      </dgm:t>
    </dgm:pt>
    <dgm:pt modelId="{BB06F0DA-8B28-46CC-BA40-3C7468D4D54D}" type="sibTrans" cxnId="{663C9768-3C99-4A9B-BC4A-9F81C2A0D080}">
      <dgm:prSet/>
      <dgm:spPr/>
      <dgm:t>
        <a:bodyPr/>
        <a:lstStyle/>
        <a:p>
          <a:endParaRPr lang="es-ES"/>
        </a:p>
      </dgm:t>
    </dgm:pt>
    <dgm:pt modelId="{0ADA6560-4128-483C-9D89-FB97AFDEECAA}">
      <dgm:prSet phldrT="[Texto]"/>
      <dgm:spPr/>
      <dgm:t>
        <a:bodyPr/>
        <a:lstStyle/>
        <a:p>
          <a:r>
            <a:rPr lang="es-ES" dirty="0"/>
            <a:t>Persistencia de los reactantes de fase aguda</a:t>
          </a:r>
        </a:p>
      </dgm:t>
    </dgm:pt>
    <dgm:pt modelId="{7B0EAC56-246B-4CBB-8E1C-2A549A757CD9}" type="parTrans" cxnId="{15F4BE4D-5004-4246-BC78-D34404AE17DF}">
      <dgm:prSet/>
      <dgm:spPr/>
      <dgm:t>
        <a:bodyPr/>
        <a:lstStyle/>
        <a:p>
          <a:endParaRPr lang="es-ES"/>
        </a:p>
      </dgm:t>
    </dgm:pt>
    <dgm:pt modelId="{B9824785-44A5-4F06-8541-3B7A6FBD82F0}" type="sibTrans" cxnId="{15F4BE4D-5004-4246-BC78-D34404AE17DF}">
      <dgm:prSet/>
      <dgm:spPr/>
      <dgm:t>
        <a:bodyPr/>
        <a:lstStyle/>
        <a:p>
          <a:endParaRPr lang="es-ES"/>
        </a:p>
      </dgm:t>
    </dgm:pt>
    <dgm:pt modelId="{D5CCD39E-BCD9-4083-8E95-CAC99B77BA59}">
      <dgm:prSet phldrT="[Texto]"/>
      <dgm:spPr/>
      <dgm:t>
        <a:bodyPr/>
        <a:lstStyle/>
        <a:p>
          <a:r>
            <a:rPr lang="es-ES" dirty="0"/>
            <a:t>Diarrea con productos patológicos</a:t>
          </a:r>
        </a:p>
      </dgm:t>
    </dgm:pt>
    <dgm:pt modelId="{07A13E26-796B-4236-A504-A47361F9051E}" type="parTrans" cxnId="{B2FB4E65-1E7A-40D5-B977-A77900334B4D}">
      <dgm:prSet/>
      <dgm:spPr/>
      <dgm:t>
        <a:bodyPr/>
        <a:lstStyle/>
        <a:p>
          <a:endParaRPr lang="es-ES"/>
        </a:p>
      </dgm:t>
    </dgm:pt>
    <dgm:pt modelId="{174F00E1-9395-43FD-AD3C-EF14613FBED5}" type="sibTrans" cxnId="{B2FB4E65-1E7A-40D5-B977-A77900334B4D}">
      <dgm:prSet/>
      <dgm:spPr/>
      <dgm:t>
        <a:bodyPr/>
        <a:lstStyle/>
        <a:p>
          <a:endParaRPr lang="es-ES"/>
        </a:p>
      </dgm:t>
    </dgm:pt>
    <dgm:pt modelId="{5DAD959A-D888-4ED8-9163-225F8DAC7EAB}">
      <dgm:prSet phldrT="[Texto]"/>
      <dgm:spPr/>
      <dgm:t>
        <a:bodyPr/>
        <a:lstStyle/>
        <a:p>
          <a:r>
            <a:rPr lang="es-ES" dirty="0"/>
            <a:t>Episodio previo de diarrea prolongada con </a:t>
          </a:r>
          <a:r>
            <a:rPr lang="es-ES" dirty="0" err="1"/>
            <a:t>calprotectina</a:t>
          </a:r>
          <a:r>
            <a:rPr lang="es-ES" dirty="0"/>
            <a:t> límite</a:t>
          </a:r>
        </a:p>
      </dgm:t>
    </dgm:pt>
    <dgm:pt modelId="{5E69620D-D2DB-4859-BDC2-3C8EE16EDA8E}" type="parTrans" cxnId="{7EF4AD51-2932-4175-8CE8-651107AE8058}">
      <dgm:prSet/>
      <dgm:spPr/>
      <dgm:t>
        <a:bodyPr/>
        <a:lstStyle/>
        <a:p>
          <a:endParaRPr lang="es-ES"/>
        </a:p>
      </dgm:t>
    </dgm:pt>
    <dgm:pt modelId="{54AC73FD-1A36-49D1-86F3-854BC76A1126}" type="sibTrans" cxnId="{7EF4AD51-2932-4175-8CE8-651107AE8058}">
      <dgm:prSet/>
      <dgm:spPr/>
      <dgm:t>
        <a:bodyPr/>
        <a:lstStyle/>
        <a:p>
          <a:endParaRPr lang="es-ES"/>
        </a:p>
      </dgm:t>
    </dgm:pt>
    <dgm:pt modelId="{048B67C6-5DC9-416A-93D9-944202D1EB33}">
      <dgm:prSet phldrT="[Texto]"/>
      <dgm:spPr/>
      <dgm:t>
        <a:bodyPr/>
        <a:lstStyle/>
        <a:p>
          <a:r>
            <a:rPr lang="es-ES" dirty="0"/>
            <a:t>Lesiones compatibles con eritema nodoso y úlceras vulvares</a:t>
          </a:r>
        </a:p>
      </dgm:t>
    </dgm:pt>
    <dgm:pt modelId="{A24946BD-C934-45D0-A4E8-53D54A029B4F}" type="parTrans" cxnId="{2A3DECF1-FC4C-43AE-BE9C-61B39B0D08C8}">
      <dgm:prSet/>
      <dgm:spPr/>
      <dgm:t>
        <a:bodyPr/>
        <a:lstStyle/>
        <a:p>
          <a:endParaRPr lang="es-ES"/>
        </a:p>
      </dgm:t>
    </dgm:pt>
    <dgm:pt modelId="{BFDAED80-A406-4E07-93B2-DA845B00EBF0}" type="sibTrans" cxnId="{2A3DECF1-FC4C-43AE-BE9C-61B39B0D08C8}">
      <dgm:prSet/>
      <dgm:spPr/>
      <dgm:t>
        <a:bodyPr/>
        <a:lstStyle/>
        <a:p>
          <a:endParaRPr lang="es-ES"/>
        </a:p>
      </dgm:t>
    </dgm:pt>
    <dgm:pt modelId="{97A6AC9C-7BEB-440E-AF0B-7BB80E7C5A9E}" type="pres">
      <dgm:prSet presAssocID="{511B9391-F99D-4251-8620-D3886AC35BFF}" presName="cycle" presStyleCnt="0">
        <dgm:presLayoutVars>
          <dgm:chMax val="1"/>
          <dgm:dir/>
          <dgm:animLvl val="ctr"/>
          <dgm:resizeHandles val="exact"/>
        </dgm:presLayoutVars>
      </dgm:prSet>
      <dgm:spPr/>
    </dgm:pt>
    <dgm:pt modelId="{B4FE75A1-7840-431B-BAF2-7D51502E5A5C}" type="pres">
      <dgm:prSet presAssocID="{891AADB6-A388-4185-B3C6-9DA449C6836B}" presName="centerShape" presStyleLbl="node0" presStyleIdx="0" presStyleCnt="1"/>
      <dgm:spPr/>
    </dgm:pt>
    <dgm:pt modelId="{C618CB88-1EB8-4988-8DEC-75CCC5929759}" type="pres">
      <dgm:prSet presAssocID="{7B0EAC56-246B-4CBB-8E1C-2A549A757CD9}" presName="parTrans" presStyleLbl="bgSibTrans2D1" presStyleIdx="0" presStyleCnt="4"/>
      <dgm:spPr/>
    </dgm:pt>
    <dgm:pt modelId="{EE5FFC3F-19B1-4E19-84DE-FB1E7EE97588}" type="pres">
      <dgm:prSet presAssocID="{0ADA6560-4128-483C-9D89-FB97AFDEECAA}" presName="node" presStyleLbl="node1" presStyleIdx="0" presStyleCnt="4">
        <dgm:presLayoutVars>
          <dgm:bulletEnabled val="1"/>
        </dgm:presLayoutVars>
      </dgm:prSet>
      <dgm:spPr/>
    </dgm:pt>
    <dgm:pt modelId="{DBB7935A-6AD2-49DC-97F5-4C9DC459882D}" type="pres">
      <dgm:prSet presAssocID="{07A13E26-796B-4236-A504-A47361F9051E}" presName="parTrans" presStyleLbl="bgSibTrans2D1" presStyleIdx="1" presStyleCnt="4"/>
      <dgm:spPr/>
    </dgm:pt>
    <dgm:pt modelId="{97BF348F-45EB-4669-80E5-2F61A51B7888}" type="pres">
      <dgm:prSet presAssocID="{D5CCD39E-BCD9-4083-8E95-CAC99B77BA59}" presName="node" presStyleLbl="node1" presStyleIdx="1" presStyleCnt="4">
        <dgm:presLayoutVars>
          <dgm:bulletEnabled val="1"/>
        </dgm:presLayoutVars>
      </dgm:prSet>
      <dgm:spPr/>
    </dgm:pt>
    <dgm:pt modelId="{EF7B27CE-D1D5-411B-8476-505CD12BE2E4}" type="pres">
      <dgm:prSet presAssocID="{A24946BD-C934-45D0-A4E8-53D54A029B4F}" presName="parTrans" presStyleLbl="bgSibTrans2D1" presStyleIdx="2" presStyleCnt="4"/>
      <dgm:spPr/>
    </dgm:pt>
    <dgm:pt modelId="{9C925F8D-1078-43AF-9F4A-B99830390174}" type="pres">
      <dgm:prSet presAssocID="{048B67C6-5DC9-416A-93D9-944202D1EB33}" presName="node" presStyleLbl="node1" presStyleIdx="2" presStyleCnt="4">
        <dgm:presLayoutVars>
          <dgm:bulletEnabled val="1"/>
        </dgm:presLayoutVars>
      </dgm:prSet>
      <dgm:spPr/>
    </dgm:pt>
    <dgm:pt modelId="{45844289-17F5-428C-A86A-9D0DBADDED2F}" type="pres">
      <dgm:prSet presAssocID="{5E69620D-D2DB-4859-BDC2-3C8EE16EDA8E}" presName="parTrans" presStyleLbl="bgSibTrans2D1" presStyleIdx="3" presStyleCnt="4"/>
      <dgm:spPr/>
    </dgm:pt>
    <dgm:pt modelId="{568E3232-D71B-4191-9DD9-C82BDB3DB865}" type="pres">
      <dgm:prSet presAssocID="{5DAD959A-D888-4ED8-9163-225F8DAC7EAB}" presName="node" presStyleLbl="node1" presStyleIdx="3" presStyleCnt="4">
        <dgm:presLayoutVars>
          <dgm:bulletEnabled val="1"/>
        </dgm:presLayoutVars>
      </dgm:prSet>
      <dgm:spPr/>
    </dgm:pt>
  </dgm:ptLst>
  <dgm:cxnLst>
    <dgm:cxn modelId="{64B17828-4C1F-4BCF-B371-6807E84F16FB}" type="presOf" srcId="{07A13E26-796B-4236-A504-A47361F9051E}" destId="{DBB7935A-6AD2-49DC-97F5-4C9DC459882D}" srcOrd="0" destOrd="0" presId="urn:microsoft.com/office/officeart/2005/8/layout/radial4"/>
    <dgm:cxn modelId="{AFFFDA2F-C472-462F-8175-0E9E7953CA7E}" type="presOf" srcId="{A24946BD-C934-45D0-A4E8-53D54A029B4F}" destId="{EF7B27CE-D1D5-411B-8476-505CD12BE2E4}" srcOrd="0" destOrd="0" presId="urn:microsoft.com/office/officeart/2005/8/layout/radial4"/>
    <dgm:cxn modelId="{6DCC7E32-8735-4F1A-9522-F06114FAA0E6}" type="presOf" srcId="{511B9391-F99D-4251-8620-D3886AC35BFF}" destId="{97A6AC9C-7BEB-440E-AF0B-7BB80E7C5A9E}" srcOrd="0" destOrd="0" presId="urn:microsoft.com/office/officeart/2005/8/layout/radial4"/>
    <dgm:cxn modelId="{F3D59F3F-51C0-492D-80A4-84EEBB432DC4}" type="presOf" srcId="{D5CCD39E-BCD9-4083-8E95-CAC99B77BA59}" destId="{97BF348F-45EB-4669-80E5-2F61A51B7888}" srcOrd="0" destOrd="0" presId="urn:microsoft.com/office/officeart/2005/8/layout/radial4"/>
    <dgm:cxn modelId="{402C1361-33D3-45A3-AEAC-814BD0F6E5BC}" type="presOf" srcId="{5DAD959A-D888-4ED8-9163-225F8DAC7EAB}" destId="{568E3232-D71B-4191-9DD9-C82BDB3DB865}" srcOrd="0" destOrd="0" presId="urn:microsoft.com/office/officeart/2005/8/layout/radial4"/>
    <dgm:cxn modelId="{B2FB4E65-1E7A-40D5-B977-A77900334B4D}" srcId="{891AADB6-A388-4185-B3C6-9DA449C6836B}" destId="{D5CCD39E-BCD9-4083-8E95-CAC99B77BA59}" srcOrd="1" destOrd="0" parTransId="{07A13E26-796B-4236-A504-A47361F9051E}" sibTransId="{174F00E1-9395-43FD-AD3C-EF14613FBED5}"/>
    <dgm:cxn modelId="{663C9768-3C99-4A9B-BC4A-9F81C2A0D080}" srcId="{511B9391-F99D-4251-8620-D3886AC35BFF}" destId="{891AADB6-A388-4185-B3C6-9DA449C6836B}" srcOrd="0" destOrd="0" parTransId="{054B5B29-2E25-4099-AC91-BEEC1C2D9513}" sibTransId="{BB06F0DA-8B28-46CC-BA40-3C7468D4D54D}"/>
    <dgm:cxn modelId="{15F4BE4D-5004-4246-BC78-D34404AE17DF}" srcId="{891AADB6-A388-4185-B3C6-9DA449C6836B}" destId="{0ADA6560-4128-483C-9D89-FB97AFDEECAA}" srcOrd="0" destOrd="0" parTransId="{7B0EAC56-246B-4CBB-8E1C-2A549A757CD9}" sibTransId="{B9824785-44A5-4F06-8541-3B7A6FBD82F0}"/>
    <dgm:cxn modelId="{7EF4AD51-2932-4175-8CE8-651107AE8058}" srcId="{891AADB6-A388-4185-B3C6-9DA449C6836B}" destId="{5DAD959A-D888-4ED8-9163-225F8DAC7EAB}" srcOrd="3" destOrd="0" parTransId="{5E69620D-D2DB-4859-BDC2-3C8EE16EDA8E}" sibTransId="{54AC73FD-1A36-49D1-86F3-854BC76A1126}"/>
    <dgm:cxn modelId="{CE265297-7B6F-4458-94D7-2D9B9F2F9FB9}" type="presOf" srcId="{5E69620D-D2DB-4859-BDC2-3C8EE16EDA8E}" destId="{45844289-17F5-428C-A86A-9D0DBADDED2F}" srcOrd="0" destOrd="0" presId="urn:microsoft.com/office/officeart/2005/8/layout/radial4"/>
    <dgm:cxn modelId="{2A6EE1A7-10F1-4E78-B1FC-685803DE97D2}" type="presOf" srcId="{891AADB6-A388-4185-B3C6-9DA449C6836B}" destId="{B4FE75A1-7840-431B-BAF2-7D51502E5A5C}" srcOrd="0" destOrd="0" presId="urn:microsoft.com/office/officeart/2005/8/layout/radial4"/>
    <dgm:cxn modelId="{305BEAAC-4A43-4056-9042-38BBFD6C73E6}" type="presOf" srcId="{7B0EAC56-246B-4CBB-8E1C-2A549A757CD9}" destId="{C618CB88-1EB8-4988-8DEC-75CCC5929759}" srcOrd="0" destOrd="0" presId="urn:microsoft.com/office/officeart/2005/8/layout/radial4"/>
    <dgm:cxn modelId="{2AF484DD-9EA3-441D-9E8D-CA7ED4E98FE8}" type="presOf" srcId="{048B67C6-5DC9-416A-93D9-944202D1EB33}" destId="{9C925F8D-1078-43AF-9F4A-B99830390174}" srcOrd="0" destOrd="0" presId="urn:microsoft.com/office/officeart/2005/8/layout/radial4"/>
    <dgm:cxn modelId="{57C919E6-36C3-4C8F-AC19-8E6F15BC24A1}" type="presOf" srcId="{0ADA6560-4128-483C-9D89-FB97AFDEECAA}" destId="{EE5FFC3F-19B1-4E19-84DE-FB1E7EE97588}" srcOrd="0" destOrd="0" presId="urn:microsoft.com/office/officeart/2005/8/layout/radial4"/>
    <dgm:cxn modelId="{2A3DECF1-FC4C-43AE-BE9C-61B39B0D08C8}" srcId="{891AADB6-A388-4185-B3C6-9DA449C6836B}" destId="{048B67C6-5DC9-416A-93D9-944202D1EB33}" srcOrd="2" destOrd="0" parTransId="{A24946BD-C934-45D0-A4E8-53D54A029B4F}" sibTransId="{BFDAED80-A406-4E07-93B2-DA845B00EBF0}"/>
    <dgm:cxn modelId="{C4D76001-9494-4DEE-983F-B1F0DEC5B928}" type="presParOf" srcId="{97A6AC9C-7BEB-440E-AF0B-7BB80E7C5A9E}" destId="{B4FE75A1-7840-431B-BAF2-7D51502E5A5C}" srcOrd="0" destOrd="0" presId="urn:microsoft.com/office/officeart/2005/8/layout/radial4"/>
    <dgm:cxn modelId="{9F057EC1-66E4-48B4-A7FC-3DC3D81CF9B7}" type="presParOf" srcId="{97A6AC9C-7BEB-440E-AF0B-7BB80E7C5A9E}" destId="{C618CB88-1EB8-4988-8DEC-75CCC5929759}" srcOrd="1" destOrd="0" presId="urn:microsoft.com/office/officeart/2005/8/layout/radial4"/>
    <dgm:cxn modelId="{BA05A11D-6DBD-4ADF-BA6D-AB7A7989BD52}" type="presParOf" srcId="{97A6AC9C-7BEB-440E-AF0B-7BB80E7C5A9E}" destId="{EE5FFC3F-19B1-4E19-84DE-FB1E7EE97588}" srcOrd="2" destOrd="0" presId="urn:microsoft.com/office/officeart/2005/8/layout/radial4"/>
    <dgm:cxn modelId="{7B9C6118-ED03-40F5-A539-07B7CBC9EA16}" type="presParOf" srcId="{97A6AC9C-7BEB-440E-AF0B-7BB80E7C5A9E}" destId="{DBB7935A-6AD2-49DC-97F5-4C9DC459882D}" srcOrd="3" destOrd="0" presId="urn:microsoft.com/office/officeart/2005/8/layout/radial4"/>
    <dgm:cxn modelId="{C6672EA8-6059-4074-8662-BA22AE7D6222}" type="presParOf" srcId="{97A6AC9C-7BEB-440E-AF0B-7BB80E7C5A9E}" destId="{97BF348F-45EB-4669-80E5-2F61A51B7888}" srcOrd="4" destOrd="0" presId="urn:microsoft.com/office/officeart/2005/8/layout/radial4"/>
    <dgm:cxn modelId="{8BA0896D-8104-48BA-BC3A-E1939D3F2B94}" type="presParOf" srcId="{97A6AC9C-7BEB-440E-AF0B-7BB80E7C5A9E}" destId="{EF7B27CE-D1D5-411B-8476-505CD12BE2E4}" srcOrd="5" destOrd="0" presId="urn:microsoft.com/office/officeart/2005/8/layout/radial4"/>
    <dgm:cxn modelId="{8C661F8C-7033-434E-A458-6B643B69CE4E}" type="presParOf" srcId="{97A6AC9C-7BEB-440E-AF0B-7BB80E7C5A9E}" destId="{9C925F8D-1078-43AF-9F4A-B99830390174}" srcOrd="6" destOrd="0" presId="urn:microsoft.com/office/officeart/2005/8/layout/radial4"/>
    <dgm:cxn modelId="{109F8C15-609A-4AFE-BFA1-DE1C9A2183D9}" type="presParOf" srcId="{97A6AC9C-7BEB-440E-AF0B-7BB80E7C5A9E}" destId="{45844289-17F5-428C-A86A-9D0DBADDED2F}" srcOrd="7" destOrd="0" presId="urn:microsoft.com/office/officeart/2005/8/layout/radial4"/>
    <dgm:cxn modelId="{410FEAAF-93F6-4410-87E0-20AD0EF96A60}" type="presParOf" srcId="{97A6AC9C-7BEB-440E-AF0B-7BB80E7C5A9E}" destId="{568E3232-D71B-4191-9DD9-C82BDB3DB865}"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1B9391-F99D-4251-8620-D3886AC35BFF}"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s-ES"/>
        </a:p>
      </dgm:t>
    </dgm:pt>
    <dgm:pt modelId="{891AADB6-A388-4185-B3C6-9DA449C6836B}">
      <dgm:prSet phldrT="[Texto]"/>
      <dgm:spPr>
        <a:gradFill flip="none" rotWithShape="1">
          <a:gsLst>
            <a:gs pos="38000">
              <a:schemeClr val="bg2">
                <a:alpha val="44000"/>
                <a:lumMod val="55000"/>
              </a:schemeClr>
            </a:gs>
            <a:gs pos="100000">
              <a:schemeClr val="accent1">
                <a:hueOff val="0"/>
                <a:satOff val="0"/>
                <a:lumOff val="0"/>
                <a:alphaOff val="0"/>
                <a:shade val="90000"/>
                <a:lumMod val="84000"/>
              </a:schemeClr>
            </a:gs>
          </a:gsLst>
          <a:path path="shape">
            <a:fillToRect l="50000" t="50000" r="50000" b="50000"/>
          </a:path>
          <a:tileRect/>
        </a:gradFill>
      </dgm:spPr>
      <dgm:t>
        <a:bodyPr/>
        <a:lstStyle/>
        <a:p>
          <a:r>
            <a:rPr lang="es-ES" dirty="0"/>
            <a:t>Proceso inflamatorio intestinal. </a:t>
          </a:r>
        </a:p>
        <a:p>
          <a:r>
            <a:rPr lang="es-ES" dirty="0"/>
            <a:t>Iniciándose </a:t>
          </a:r>
          <a:r>
            <a:rPr lang="es-ES" dirty="0" err="1"/>
            <a:t>Pednisona</a:t>
          </a:r>
          <a:endParaRPr lang="es-ES" dirty="0"/>
        </a:p>
      </dgm:t>
    </dgm:pt>
    <dgm:pt modelId="{054B5B29-2E25-4099-AC91-BEEC1C2D9513}" type="parTrans" cxnId="{663C9768-3C99-4A9B-BC4A-9F81C2A0D080}">
      <dgm:prSet/>
      <dgm:spPr/>
      <dgm:t>
        <a:bodyPr/>
        <a:lstStyle/>
        <a:p>
          <a:endParaRPr lang="es-ES"/>
        </a:p>
      </dgm:t>
    </dgm:pt>
    <dgm:pt modelId="{BB06F0DA-8B28-46CC-BA40-3C7468D4D54D}" type="sibTrans" cxnId="{663C9768-3C99-4A9B-BC4A-9F81C2A0D080}">
      <dgm:prSet/>
      <dgm:spPr/>
      <dgm:t>
        <a:bodyPr/>
        <a:lstStyle/>
        <a:p>
          <a:endParaRPr lang="es-ES"/>
        </a:p>
      </dgm:t>
    </dgm:pt>
    <dgm:pt modelId="{0ADA6560-4128-483C-9D89-FB97AFDEECAA}">
      <dgm:prSet phldrT="[Texto]"/>
      <dgm:spPr/>
      <dgm:t>
        <a:bodyPr/>
        <a:lstStyle/>
        <a:p>
          <a:r>
            <a:rPr lang="es-ES" dirty="0"/>
            <a:t>Persistencia de los reactantes de fase aguda</a:t>
          </a:r>
        </a:p>
      </dgm:t>
    </dgm:pt>
    <dgm:pt modelId="{7B0EAC56-246B-4CBB-8E1C-2A549A757CD9}" type="parTrans" cxnId="{15F4BE4D-5004-4246-BC78-D34404AE17DF}">
      <dgm:prSet/>
      <dgm:spPr/>
      <dgm:t>
        <a:bodyPr/>
        <a:lstStyle/>
        <a:p>
          <a:endParaRPr lang="es-ES"/>
        </a:p>
      </dgm:t>
    </dgm:pt>
    <dgm:pt modelId="{B9824785-44A5-4F06-8541-3B7A6FBD82F0}" type="sibTrans" cxnId="{15F4BE4D-5004-4246-BC78-D34404AE17DF}">
      <dgm:prSet/>
      <dgm:spPr/>
      <dgm:t>
        <a:bodyPr/>
        <a:lstStyle/>
        <a:p>
          <a:endParaRPr lang="es-ES"/>
        </a:p>
      </dgm:t>
    </dgm:pt>
    <dgm:pt modelId="{D5CCD39E-BCD9-4083-8E95-CAC99B77BA59}">
      <dgm:prSet phldrT="[Texto]"/>
      <dgm:spPr/>
      <dgm:t>
        <a:bodyPr/>
        <a:lstStyle/>
        <a:p>
          <a:r>
            <a:rPr lang="es-ES" dirty="0"/>
            <a:t>Diarrea con productos patológicos</a:t>
          </a:r>
        </a:p>
      </dgm:t>
    </dgm:pt>
    <dgm:pt modelId="{07A13E26-796B-4236-A504-A47361F9051E}" type="parTrans" cxnId="{B2FB4E65-1E7A-40D5-B977-A77900334B4D}">
      <dgm:prSet/>
      <dgm:spPr/>
      <dgm:t>
        <a:bodyPr/>
        <a:lstStyle/>
        <a:p>
          <a:endParaRPr lang="es-ES"/>
        </a:p>
      </dgm:t>
    </dgm:pt>
    <dgm:pt modelId="{174F00E1-9395-43FD-AD3C-EF14613FBED5}" type="sibTrans" cxnId="{B2FB4E65-1E7A-40D5-B977-A77900334B4D}">
      <dgm:prSet/>
      <dgm:spPr/>
      <dgm:t>
        <a:bodyPr/>
        <a:lstStyle/>
        <a:p>
          <a:endParaRPr lang="es-ES"/>
        </a:p>
      </dgm:t>
    </dgm:pt>
    <dgm:pt modelId="{5DAD959A-D888-4ED8-9163-225F8DAC7EAB}">
      <dgm:prSet phldrT="[Texto]"/>
      <dgm:spPr/>
      <dgm:t>
        <a:bodyPr/>
        <a:lstStyle/>
        <a:p>
          <a:r>
            <a:rPr lang="es-ES" dirty="0"/>
            <a:t>Episodio previo de diarrea prolongada con </a:t>
          </a:r>
          <a:r>
            <a:rPr lang="es-ES" dirty="0" err="1"/>
            <a:t>calprotectina</a:t>
          </a:r>
          <a:r>
            <a:rPr lang="es-ES" dirty="0"/>
            <a:t> límite</a:t>
          </a:r>
        </a:p>
      </dgm:t>
    </dgm:pt>
    <dgm:pt modelId="{5E69620D-D2DB-4859-BDC2-3C8EE16EDA8E}" type="parTrans" cxnId="{7EF4AD51-2932-4175-8CE8-651107AE8058}">
      <dgm:prSet/>
      <dgm:spPr/>
      <dgm:t>
        <a:bodyPr/>
        <a:lstStyle/>
        <a:p>
          <a:endParaRPr lang="es-ES"/>
        </a:p>
      </dgm:t>
    </dgm:pt>
    <dgm:pt modelId="{54AC73FD-1A36-49D1-86F3-854BC76A1126}" type="sibTrans" cxnId="{7EF4AD51-2932-4175-8CE8-651107AE8058}">
      <dgm:prSet/>
      <dgm:spPr/>
      <dgm:t>
        <a:bodyPr/>
        <a:lstStyle/>
        <a:p>
          <a:endParaRPr lang="es-ES"/>
        </a:p>
      </dgm:t>
    </dgm:pt>
    <dgm:pt modelId="{048B67C6-5DC9-416A-93D9-944202D1EB33}">
      <dgm:prSet phldrT="[Texto]"/>
      <dgm:spPr/>
      <dgm:t>
        <a:bodyPr/>
        <a:lstStyle/>
        <a:p>
          <a:r>
            <a:rPr lang="es-ES" dirty="0"/>
            <a:t>Lesiones compatibles con eritema nodoso y úlceras vulvares</a:t>
          </a:r>
        </a:p>
      </dgm:t>
    </dgm:pt>
    <dgm:pt modelId="{A24946BD-C934-45D0-A4E8-53D54A029B4F}" type="parTrans" cxnId="{2A3DECF1-FC4C-43AE-BE9C-61B39B0D08C8}">
      <dgm:prSet/>
      <dgm:spPr/>
      <dgm:t>
        <a:bodyPr/>
        <a:lstStyle/>
        <a:p>
          <a:endParaRPr lang="es-ES"/>
        </a:p>
      </dgm:t>
    </dgm:pt>
    <dgm:pt modelId="{BFDAED80-A406-4E07-93B2-DA845B00EBF0}" type="sibTrans" cxnId="{2A3DECF1-FC4C-43AE-BE9C-61B39B0D08C8}">
      <dgm:prSet/>
      <dgm:spPr/>
      <dgm:t>
        <a:bodyPr/>
        <a:lstStyle/>
        <a:p>
          <a:endParaRPr lang="es-ES"/>
        </a:p>
      </dgm:t>
    </dgm:pt>
    <dgm:pt modelId="{97A6AC9C-7BEB-440E-AF0B-7BB80E7C5A9E}" type="pres">
      <dgm:prSet presAssocID="{511B9391-F99D-4251-8620-D3886AC35BFF}" presName="cycle" presStyleCnt="0">
        <dgm:presLayoutVars>
          <dgm:chMax val="1"/>
          <dgm:dir/>
          <dgm:animLvl val="ctr"/>
          <dgm:resizeHandles val="exact"/>
        </dgm:presLayoutVars>
      </dgm:prSet>
      <dgm:spPr/>
    </dgm:pt>
    <dgm:pt modelId="{B4FE75A1-7840-431B-BAF2-7D51502E5A5C}" type="pres">
      <dgm:prSet presAssocID="{891AADB6-A388-4185-B3C6-9DA449C6836B}" presName="centerShape" presStyleLbl="node0" presStyleIdx="0" presStyleCnt="1"/>
      <dgm:spPr/>
    </dgm:pt>
    <dgm:pt modelId="{C618CB88-1EB8-4988-8DEC-75CCC5929759}" type="pres">
      <dgm:prSet presAssocID="{7B0EAC56-246B-4CBB-8E1C-2A549A757CD9}" presName="parTrans" presStyleLbl="bgSibTrans2D1" presStyleIdx="0" presStyleCnt="4"/>
      <dgm:spPr/>
    </dgm:pt>
    <dgm:pt modelId="{EE5FFC3F-19B1-4E19-84DE-FB1E7EE97588}" type="pres">
      <dgm:prSet presAssocID="{0ADA6560-4128-483C-9D89-FB97AFDEECAA}" presName="node" presStyleLbl="node1" presStyleIdx="0" presStyleCnt="4">
        <dgm:presLayoutVars>
          <dgm:bulletEnabled val="1"/>
        </dgm:presLayoutVars>
      </dgm:prSet>
      <dgm:spPr/>
    </dgm:pt>
    <dgm:pt modelId="{DBB7935A-6AD2-49DC-97F5-4C9DC459882D}" type="pres">
      <dgm:prSet presAssocID="{07A13E26-796B-4236-A504-A47361F9051E}" presName="parTrans" presStyleLbl="bgSibTrans2D1" presStyleIdx="1" presStyleCnt="4"/>
      <dgm:spPr/>
    </dgm:pt>
    <dgm:pt modelId="{97BF348F-45EB-4669-80E5-2F61A51B7888}" type="pres">
      <dgm:prSet presAssocID="{D5CCD39E-BCD9-4083-8E95-CAC99B77BA59}" presName="node" presStyleLbl="node1" presStyleIdx="1" presStyleCnt="4">
        <dgm:presLayoutVars>
          <dgm:bulletEnabled val="1"/>
        </dgm:presLayoutVars>
      </dgm:prSet>
      <dgm:spPr/>
    </dgm:pt>
    <dgm:pt modelId="{EF7B27CE-D1D5-411B-8476-505CD12BE2E4}" type="pres">
      <dgm:prSet presAssocID="{A24946BD-C934-45D0-A4E8-53D54A029B4F}" presName="parTrans" presStyleLbl="bgSibTrans2D1" presStyleIdx="2" presStyleCnt="4"/>
      <dgm:spPr/>
    </dgm:pt>
    <dgm:pt modelId="{9C925F8D-1078-43AF-9F4A-B99830390174}" type="pres">
      <dgm:prSet presAssocID="{048B67C6-5DC9-416A-93D9-944202D1EB33}" presName="node" presStyleLbl="node1" presStyleIdx="2" presStyleCnt="4">
        <dgm:presLayoutVars>
          <dgm:bulletEnabled val="1"/>
        </dgm:presLayoutVars>
      </dgm:prSet>
      <dgm:spPr/>
    </dgm:pt>
    <dgm:pt modelId="{45844289-17F5-428C-A86A-9D0DBADDED2F}" type="pres">
      <dgm:prSet presAssocID="{5E69620D-D2DB-4859-BDC2-3C8EE16EDA8E}" presName="parTrans" presStyleLbl="bgSibTrans2D1" presStyleIdx="3" presStyleCnt="4"/>
      <dgm:spPr/>
    </dgm:pt>
    <dgm:pt modelId="{568E3232-D71B-4191-9DD9-C82BDB3DB865}" type="pres">
      <dgm:prSet presAssocID="{5DAD959A-D888-4ED8-9163-225F8DAC7EAB}" presName="node" presStyleLbl="node1" presStyleIdx="3" presStyleCnt="4">
        <dgm:presLayoutVars>
          <dgm:bulletEnabled val="1"/>
        </dgm:presLayoutVars>
      </dgm:prSet>
      <dgm:spPr/>
    </dgm:pt>
  </dgm:ptLst>
  <dgm:cxnLst>
    <dgm:cxn modelId="{64B17828-4C1F-4BCF-B371-6807E84F16FB}" type="presOf" srcId="{07A13E26-796B-4236-A504-A47361F9051E}" destId="{DBB7935A-6AD2-49DC-97F5-4C9DC459882D}" srcOrd="0" destOrd="0" presId="urn:microsoft.com/office/officeart/2005/8/layout/radial4"/>
    <dgm:cxn modelId="{AFFFDA2F-C472-462F-8175-0E9E7953CA7E}" type="presOf" srcId="{A24946BD-C934-45D0-A4E8-53D54A029B4F}" destId="{EF7B27CE-D1D5-411B-8476-505CD12BE2E4}" srcOrd="0" destOrd="0" presId="urn:microsoft.com/office/officeart/2005/8/layout/radial4"/>
    <dgm:cxn modelId="{6DCC7E32-8735-4F1A-9522-F06114FAA0E6}" type="presOf" srcId="{511B9391-F99D-4251-8620-D3886AC35BFF}" destId="{97A6AC9C-7BEB-440E-AF0B-7BB80E7C5A9E}" srcOrd="0" destOrd="0" presId="urn:microsoft.com/office/officeart/2005/8/layout/radial4"/>
    <dgm:cxn modelId="{F3D59F3F-51C0-492D-80A4-84EEBB432DC4}" type="presOf" srcId="{D5CCD39E-BCD9-4083-8E95-CAC99B77BA59}" destId="{97BF348F-45EB-4669-80E5-2F61A51B7888}" srcOrd="0" destOrd="0" presId="urn:microsoft.com/office/officeart/2005/8/layout/radial4"/>
    <dgm:cxn modelId="{402C1361-33D3-45A3-AEAC-814BD0F6E5BC}" type="presOf" srcId="{5DAD959A-D888-4ED8-9163-225F8DAC7EAB}" destId="{568E3232-D71B-4191-9DD9-C82BDB3DB865}" srcOrd="0" destOrd="0" presId="urn:microsoft.com/office/officeart/2005/8/layout/radial4"/>
    <dgm:cxn modelId="{B2FB4E65-1E7A-40D5-B977-A77900334B4D}" srcId="{891AADB6-A388-4185-B3C6-9DA449C6836B}" destId="{D5CCD39E-BCD9-4083-8E95-CAC99B77BA59}" srcOrd="1" destOrd="0" parTransId="{07A13E26-796B-4236-A504-A47361F9051E}" sibTransId="{174F00E1-9395-43FD-AD3C-EF14613FBED5}"/>
    <dgm:cxn modelId="{663C9768-3C99-4A9B-BC4A-9F81C2A0D080}" srcId="{511B9391-F99D-4251-8620-D3886AC35BFF}" destId="{891AADB6-A388-4185-B3C6-9DA449C6836B}" srcOrd="0" destOrd="0" parTransId="{054B5B29-2E25-4099-AC91-BEEC1C2D9513}" sibTransId="{BB06F0DA-8B28-46CC-BA40-3C7468D4D54D}"/>
    <dgm:cxn modelId="{15F4BE4D-5004-4246-BC78-D34404AE17DF}" srcId="{891AADB6-A388-4185-B3C6-9DA449C6836B}" destId="{0ADA6560-4128-483C-9D89-FB97AFDEECAA}" srcOrd="0" destOrd="0" parTransId="{7B0EAC56-246B-4CBB-8E1C-2A549A757CD9}" sibTransId="{B9824785-44A5-4F06-8541-3B7A6FBD82F0}"/>
    <dgm:cxn modelId="{7EF4AD51-2932-4175-8CE8-651107AE8058}" srcId="{891AADB6-A388-4185-B3C6-9DA449C6836B}" destId="{5DAD959A-D888-4ED8-9163-225F8DAC7EAB}" srcOrd="3" destOrd="0" parTransId="{5E69620D-D2DB-4859-BDC2-3C8EE16EDA8E}" sibTransId="{54AC73FD-1A36-49D1-86F3-854BC76A1126}"/>
    <dgm:cxn modelId="{CE265297-7B6F-4458-94D7-2D9B9F2F9FB9}" type="presOf" srcId="{5E69620D-D2DB-4859-BDC2-3C8EE16EDA8E}" destId="{45844289-17F5-428C-A86A-9D0DBADDED2F}" srcOrd="0" destOrd="0" presId="urn:microsoft.com/office/officeart/2005/8/layout/radial4"/>
    <dgm:cxn modelId="{2A6EE1A7-10F1-4E78-B1FC-685803DE97D2}" type="presOf" srcId="{891AADB6-A388-4185-B3C6-9DA449C6836B}" destId="{B4FE75A1-7840-431B-BAF2-7D51502E5A5C}" srcOrd="0" destOrd="0" presId="urn:microsoft.com/office/officeart/2005/8/layout/radial4"/>
    <dgm:cxn modelId="{305BEAAC-4A43-4056-9042-38BBFD6C73E6}" type="presOf" srcId="{7B0EAC56-246B-4CBB-8E1C-2A549A757CD9}" destId="{C618CB88-1EB8-4988-8DEC-75CCC5929759}" srcOrd="0" destOrd="0" presId="urn:microsoft.com/office/officeart/2005/8/layout/radial4"/>
    <dgm:cxn modelId="{2AF484DD-9EA3-441D-9E8D-CA7ED4E98FE8}" type="presOf" srcId="{048B67C6-5DC9-416A-93D9-944202D1EB33}" destId="{9C925F8D-1078-43AF-9F4A-B99830390174}" srcOrd="0" destOrd="0" presId="urn:microsoft.com/office/officeart/2005/8/layout/radial4"/>
    <dgm:cxn modelId="{57C919E6-36C3-4C8F-AC19-8E6F15BC24A1}" type="presOf" srcId="{0ADA6560-4128-483C-9D89-FB97AFDEECAA}" destId="{EE5FFC3F-19B1-4E19-84DE-FB1E7EE97588}" srcOrd="0" destOrd="0" presId="urn:microsoft.com/office/officeart/2005/8/layout/radial4"/>
    <dgm:cxn modelId="{2A3DECF1-FC4C-43AE-BE9C-61B39B0D08C8}" srcId="{891AADB6-A388-4185-B3C6-9DA449C6836B}" destId="{048B67C6-5DC9-416A-93D9-944202D1EB33}" srcOrd="2" destOrd="0" parTransId="{A24946BD-C934-45D0-A4E8-53D54A029B4F}" sibTransId="{BFDAED80-A406-4E07-93B2-DA845B00EBF0}"/>
    <dgm:cxn modelId="{C4D76001-9494-4DEE-983F-B1F0DEC5B928}" type="presParOf" srcId="{97A6AC9C-7BEB-440E-AF0B-7BB80E7C5A9E}" destId="{B4FE75A1-7840-431B-BAF2-7D51502E5A5C}" srcOrd="0" destOrd="0" presId="urn:microsoft.com/office/officeart/2005/8/layout/radial4"/>
    <dgm:cxn modelId="{9F057EC1-66E4-48B4-A7FC-3DC3D81CF9B7}" type="presParOf" srcId="{97A6AC9C-7BEB-440E-AF0B-7BB80E7C5A9E}" destId="{C618CB88-1EB8-4988-8DEC-75CCC5929759}" srcOrd="1" destOrd="0" presId="urn:microsoft.com/office/officeart/2005/8/layout/radial4"/>
    <dgm:cxn modelId="{BA05A11D-6DBD-4ADF-BA6D-AB7A7989BD52}" type="presParOf" srcId="{97A6AC9C-7BEB-440E-AF0B-7BB80E7C5A9E}" destId="{EE5FFC3F-19B1-4E19-84DE-FB1E7EE97588}" srcOrd="2" destOrd="0" presId="urn:microsoft.com/office/officeart/2005/8/layout/radial4"/>
    <dgm:cxn modelId="{7B9C6118-ED03-40F5-A539-07B7CBC9EA16}" type="presParOf" srcId="{97A6AC9C-7BEB-440E-AF0B-7BB80E7C5A9E}" destId="{DBB7935A-6AD2-49DC-97F5-4C9DC459882D}" srcOrd="3" destOrd="0" presId="urn:microsoft.com/office/officeart/2005/8/layout/radial4"/>
    <dgm:cxn modelId="{C6672EA8-6059-4074-8662-BA22AE7D6222}" type="presParOf" srcId="{97A6AC9C-7BEB-440E-AF0B-7BB80E7C5A9E}" destId="{97BF348F-45EB-4669-80E5-2F61A51B7888}" srcOrd="4" destOrd="0" presId="urn:microsoft.com/office/officeart/2005/8/layout/radial4"/>
    <dgm:cxn modelId="{8BA0896D-8104-48BA-BC3A-E1939D3F2B94}" type="presParOf" srcId="{97A6AC9C-7BEB-440E-AF0B-7BB80E7C5A9E}" destId="{EF7B27CE-D1D5-411B-8476-505CD12BE2E4}" srcOrd="5" destOrd="0" presId="urn:microsoft.com/office/officeart/2005/8/layout/radial4"/>
    <dgm:cxn modelId="{8C661F8C-7033-434E-A458-6B643B69CE4E}" type="presParOf" srcId="{97A6AC9C-7BEB-440E-AF0B-7BB80E7C5A9E}" destId="{9C925F8D-1078-43AF-9F4A-B99830390174}" srcOrd="6" destOrd="0" presId="urn:microsoft.com/office/officeart/2005/8/layout/radial4"/>
    <dgm:cxn modelId="{109F8C15-609A-4AFE-BFA1-DE1C9A2183D9}" type="presParOf" srcId="{97A6AC9C-7BEB-440E-AF0B-7BB80E7C5A9E}" destId="{45844289-17F5-428C-A86A-9D0DBADDED2F}" srcOrd="7" destOrd="0" presId="urn:microsoft.com/office/officeart/2005/8/layout/radial4"/>
    <dgm:cxn modelId="{410FEAAF-93F6-4410-87E0-20AD0EF96A60}" type="presParOf" srcId="{97A6AC9C-7BEB-440E-AF0B-7BB80E7C5A9E}" destId="{568E3232-D71B-4191-9DD9-C82BDB3DB865}"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A39FB2-5A17-46D8-87D6-0C897A3DAF3D}"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s-ES"/>
        </a:p>
      </dgm:t>
    </dgm:pt>
    <dgm:pt modelId="{01169A8C-417F-4AD5-BB69-15CB62CC1AD3}">
      <dgm:prSet phldrT="[Texto]"/>
      <dgm:spPr/>
      <dgm:t>
        <a:bodyPr/>
        <a:lstStyle/>
        <a:p>
          <a:r>
            <a:rPr lang="es-ES" dirty="0"/>
            <a:t>Se realiza colonoscopia</a:t>
          </a:r>
        </a:p>
      </dgm:t>
    </dgm:pt>
    <dgm:pt modelId="{13968B03-0A26-4456-A80E-4B1325C97865}" type="parTrans" cxnId="{FD87F7CD-4D92-4A15-87AD-8DC49B9A844B}">
      <dgm:prSet/>
      <dgm:spPr/>
      <dgm:t>
        <a:bodyPr/>
        <a:lstStyle/>
        <a:p>
          <a:endParaRPr lang="es-ES"/>
        </a:p>
      </dgm:t>
    </dgm:pt>
    <dgm:pt modelId="{B6E9538C-FA1F-4C19-9230-41788D0B538E}" type="sibTrans" cxnId="{FD87F7CD-4D92-4A15-87AD-8DC49B9A844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endParaRPr lang="es-ES"/>
        </a:p>
      </dgm:t>
    </dgm:pt>
    <dgm:pt modelId="{C3C00C98-3918-412C-B5FC-A4CDF00B92C3}">
      <dgm:prSet phldrT="[Texto]"/>
      <dgm:spPr>
        <a:noFill/>
        <a:ln>
          <a:solidFill>
            <a:schemeClr val="bg1"/>
          </a:solidFill>
        </a:ln>
      </dgm:spPr>
      <dgm:t>
        <a:bodyPr/>
        <a:lstStyle/>
        <a:p>
          <a:endParaRPr lang="es-ES" dirty="0"/>
        </a:p>
      </dgm:t>
    </dgm:pt>
    <dgm:pt modelId="{6DD25157-2116-44E2-B5B0-F8609F92B406}" type="sibTrans" cxnId="{5B4E74EE-C5E6-4D70-A93A-A00AC1811569}">
      <dgm:prSet/>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dgm:spPr>
      <dgm:t>
        <a:bodyPr/>
        <a:lstStyle/>
        <a:p>
          <a:endParaRPr lang="es-ES"/>
        </a:p>
      </dgm:t>
    </dgm:pt>
    <dgm:pt modelId="{A66B3AE4-32ED-4CDC-AB06-5E0A7810EA5A}" type="parTrans" cxnId="{5B4E74EE-C5E6-4D70-A93A-A00AC1811569}">
      <dgm:prSet/>
      <dgm:spPr/>
      <dgm:t>
        <a:bodyPr/>
        <a:lstStyle/>
        <a:p>
          <a:endParaRPr lang="es-ES"/>
        </a:p>
      </dgm:t>
    </dgm:pt>
    <dgm:pt modelId="{6CBF88AC-A2C0-42B4-96F3-3BCC077B551B}" type="pres">
      <dgm:prSet presAssocID="{C8A39FB2-5A17-46D8-87D6-0C897A3DAF3D}" presName="Name0" presStyleCnt="0">
        <dgm:presLayoutVars>
          <dgm:chMax val="7"/>
          <dgm:chPref val="7"/>
          <dgm:dir/>
        </dgm:presLayoutVars>
      </dgm:prSet>
      <dgm:spPr/>
    </dgm:pt>
    <dgm:pt modelId="{4C55E112-5A33-48CF-95E5-0C1DE6929E1E}" type="pres">
      <dgm:prSet presAssocID="{C8A39FB2-5A17-46D8-87D6-0C897A3DAF3D}" presName="dot1" presStyleLbl="alignNode1" presStyleIdx="0" presStyleCnt="10"/>
      <dgm:spPr/>
    </dgm:pt>
    <dgm:pt modelId="{FDCA2CED-BA2E-4EB1-B973-35E6AD290E17}" type="pres">
      <dgm:prSet presAssocID="{C8A39FB2-5A17-46D8-87D6-0C897A3DAF3D}" presName="dot2" presStyleLbl="alignNode1" presStyleIdx="1" presStyleCnt="10"/>
      <dgm:spPr/>
    </dgm:pt>
    <dgm:pt modelId="{6B4807DC-0BA2-4CED-AF75-1285E4705CD3}" type="pres">
      <dgm:prSet presAssocID="{C8A39FB2-5A17-46D8-87D6-0C897A3DAF3D}" presName="dot3" presStyleLbl="alignNode1" presStyleIdx="2" presStyleCnt="10"/>
      <dgm:spPr/>
    </dgm:pt>
    <dgm:pt modelId="{2DC78822-3B7C-43AB-98D6-57FB179FC2D2}" type="pres">
      <dgm:prSet presAssocID="{C8A39FB2-5A17-46D8-87D6-0C897A3DAF3D}" presName="dotArrow1" presStyleLbl="alignNode1" presStyleIdx="3" presStyleCnt="10"/>
      <dgm:spPr>
        <a:noFill/>
        <a:ln>
          <a:noFill/>
        </a:ln>
      </dgm:spPr>
    </dgm:pt>
    <dgm:pt modelId="{12382AC0-8063-4C19-BA38-2F3123540F4E}" type="pres">
      <dgm:prSet presAssocID="{C8A39FB2-5A17-46D8-87D6-0C897A3DAF3D}" presName="dotArrow2" presStyleLbl="alignNode1" presStyleIdx="4" presStyleCnt="10"/>
      <dgm:spPr>
        <a:noFill/>
        <a:ln>
          <a:noFill/>
        </a:ln>
      </dgm:spPr>
    </dgm:pt>
    <dgm:pt modelId="{A843E85E-399B-4802-A9A7-0E4532B720EA}" type="pres">
      <dgm:prSet presAssocID="{C8A39FB2-5A17-46D8-87D6-0C897A3DAF3D}" presName="dotArrow3" presStyleLbl="alignNode1" presStyleIdx="5" presStyleCnt="10"/>
      <dgm:spPr>
        <a:noFill/>
        <a:ln>
          <a:noFill/>
        </a:ln>
      </dgm:spPr>
    </dgm:pt>
    <dgm:pt modelId="{DC9DE7CB-2927-49AE-B2BC-428D1569B39D}" type="pres">
      <dgm:prSet presAssocID="{C8A39FB2-5A17-46D8-87D6-0C897A3DAF3D}" presName="dotArrow4" presStyleLbl="alignNode1" presStyleIdx="6" presStyleCnt="10"/>
      <dgm:spPr>
        <a:noFill/>
        <a:ln>
          <a:noFill/>
        </a:ln>
      </dgm:spPr>
    </dgm:pt>
    <dgm:pt modelId="{0EB4D613-3F88-4F6D-BB02-1E373216B37C}" type="pres">
      <dgm:prSet presAssocID="{C8A39FB2-5A17-46D8-87D6-0C897A3DAF3D}" presName="dotArrow5" presStyleLbl="alignNode1" presStyleIdx="7" presStyleCnt="10"/>
      <dgm:spPr>
        <a:noFill/>
        <a:ln>
          <a:noFill/>
        </a:ln>
      </dgm:spPr>
    </dgm:pt>
    <dgm:pt modelId="{0600F365-8678-4428-BDE5-2E51DF95465A}" type="pres">
      <dgm:prSet presAssocID="{C8A39FB2-5A17-46D8-87D6-0C897A3DAF3D}" presName="dotArrow6" presStyleLbl="alignNode1" presStyleIdx="8" presStyleCnt="10"/>
      <dgm:spPr>
        <a:noFill/>
        <a:ln>
          <a:noFill/>
        </a:ln>
      </dgm:spPr>
    </dgm:pt>
    <dgm:pt modelId="{061F68CC-3478-42E0-83E5-6B395C9056EC}" type="pres">
      <dgm:prSet presAssocID="{C8A39FB2-5A17-46D8-87D6-0C897A3DAF3D}" presName="dotArrow7" presStyleLbl="alignNode1" presStyleIdx="9" presStyleCnt="10"/>
      <dgm:spPr>
        <a:noFill/>
        <a:ln>
          <a:solidFill>
            <a:schemeClr val="bg1"/>
          </a:solidFill>
        </a:ln>
      </dgm:spPr>
    </dgm:pt>
    <dgm:pt modelId="{3AE98F17-6F5A-43E1-8AF7-75FF6A1EC088}" type="pres">
      <dgm:prSet presAssocID="{01169A8C-417F-4AD5-BB69-15CB62CC1AD3}" presName="parTx1" presStyleLbl="node1" presStyleIdx="0" presStyleCnt="2"/>
      <dgm:spPr/>
    </dgm:pt>
    <dgm:pt modelId="{BA6CFF1D-7CD1-4668-94EE-15FD4EA9050E}" type="pres">
      <dgm:prSet presAssocID="{B6E9538C-FA1F-4C19-9230-41788D0B538E}" presName="picture1" presStyleCnt="0"/>
      <dgm:spPr/>
    </dgm:pt>
    <dgm:pt modelId="{743BFE67-010E-4D8B-95FA-B74910DAB6AD}" type="pres">
      <dgm:prSet presAssocID="{B6E9538C-FA1F-4C19-9230-41788D0B538E}" presName="imageRepeatNode" presStyleLbl="fgImgPlace1" presStyleIdx="0" presStyleCnt="2"/>
      <dgm:spPr/>
    </dgm:pt>
    <dgm:pt modelId="{74B00BD7-FBCB-460E-979C-C657051865DB}" type="pres">
      <dgm:prSet presAssocID="{C3C00C98-3918-412C-B5FC-A4CDF00B92C3}" presName="parTx2" presStyleLbl="node1" presStyleIdx="1" presStyleCnt="2"/>
      <dgm:spPr/>
    </dgm:pt>
    <dgm:pt modelId="{870692AA-65A4-41E5-BCB5-B943E2FBB7C7}" type="pres">
      <dgm:prSet presAssocID="{6DD25157-2116-44E2-B5B0-F8609F92B406}" presName="picture2" presStyleCnt="0"/>
      <dgm:spPr/>
    </dgm:pt>
    <dgm:pt modelId="{BCE03797-8512-4E01-B4B1-ABD8D49ED80B}" type="pres">
      <dgm:prSet presAssocID="{6DD25157-2116-44E2-B5B0-F8609F92B406}" presName="imageRepeatNode" presStyleLbl="fgImgPlace1" presStyleIdx="1" presStyleCnt="2"/>
      <dgm:spPr/>
    </dgm:pt>
  </dgm:ptLst>
  <dgm:cxnLst>
    <dgm:cxn modelId="{BE718936-E8FD-48BC-B65F-49A453B46C7D}" type="presOf" srcId="{6DD25157-2116-44E2-B5B0-F8609F92B406}" destId="{BCE03797-8512-4E01-B4B1-ABD8D49ED80B}" srcOrd="0" destOrd="0" presId="urn:microsoft.com/office/officeart/2008/layout/AscendingPictureAccentProcess"/>
    <dgm:cxn modelId="{AF1CAE68-0D7F-4FBF-88A8-FCD83E6BDA94}" type="presOf" srcId="{C3C00C98-3918-412C-B5FC-A4CDF00B92C3}" destId="{74B00BD7-FBCB-460E-979C-C657051865DB}" srcOrd="0" destOrd="0" presId="urn:microsoft.com/office/officeart/2008/layout/AscendingPictureAccentProcess"/>
    <dgm:cxn modelId="{A05A0898-0143-4EBE-B724-76A9814C54EB}" type="presOf" srcId="{C8A39FB2-5A17-46D8-87D6-0C897A3DAF3D}" destId="{6CBF88AC-A2C0-42B4-96F3-3BCC077B551B}" srcOrd="0" destOrd="0" presId="urn:microsoft.com/office/officeart/2008/layout/AscendingPictureAccentProcess"/>
    <dgm:cxn modelId="{B51067AD-454F-4D7C-BF3C-C44B55A0E0FA}" type="presOf" srcId="{01169A8C-417F-4AD5-BB69-15CB62CC1AD3}" destId="{3AE98F17-6F5A-43E1-8AF7-75FF6A1EC088}" srcOrd="0" destOrd="0" presId="urn:microsoft.com/office/officeart/2008/layout/AscendingPictureAccentProcess"/>
    <dgm:cxn modelId="{FD87F7CD-4D92-4A15-87AD-8DC49B9A844B}" srcId="{C8A39FB2-5A17-46D8-87D6-0C897A3DAF3D}" destId="{01169A8C-417F-4AD5-BB69-15CB62CC1AD3}" srcOrd="0" destOrd="0" parTransId="{13968B03-0A26-4456-A80E-4B1325C97865}" sibTransId="{B6E9538C-FA1F-4C19-9230-41788D0B538E}"/>
    <dgm:cxn modelId="{B4210DDC-B3F5-4431-94BB-2E715F797127}" type="presOf" srcId="{B6E9538C-FA1F-4C19-9230-41788D0B538E}" destId="{743BFE67-010E-4D8B-95FA-B74910DAB6AD}" srcOrd="0" destOrd="0" presId="urn:microsoft.com/office/officeart/2008/layout/AscendingPictureAccentProcess"/>
    <dgm:cxn modelId="{5B4E74EE-C5E6-4D70-A93A-A00AC1811569}" srcId="{C8A39FB2-5A17-46D8-87D6-0C897A3DAF3D}" destId="{C3C00C98-3918-412C-B5FC-A4CDF00B92C3}" srcOrd="1" destOrd="0" parTransId="{A66B3AE4-32ED-4CDC-AB06-5E0A7810EA5A}" sibTransId="{6DD25157-2116-44E2-B5B0-F8609F92B406}"/>
    <dgm:cxn modelId="{A68A4F59-2080-4A7E-B814-8DDA5511960F}" type="presParOf" srcId="{6CBF88AC-A2C0-42B4-96F3-3BCC077B551B}" destId="{4C55E112-5A33-48CF-95E5-0C1DE6929E1E}" srcOrd="0" destOrd="0" presId="urn:microsoft.com/office/officeart/2008/layout/AscendingPictureAccentProcess"/>
    <dgm:cxn modelId="{50589C39-98B4-4A50-803A-51254269709D}" type="presParOf" srcId="{6CBF88AC-A2C0-42B4-96F3-3BCC077B551B}" destId="{FDCA2CED-BA2E-4EB1-B973-35E6AD290E17}" srcOrd="1" destOrd="0" presId="urn:microsoft.com/office/officeart/2008/layout/AscendingPictureAccentProcess"/>
    <dgm:cxn modelId="{A5B3EF45-5123-4909-9758-E1E2F1925D84}" type="presParOf" srcId="{6CBF88AC-A2C0-42B4-96F3-3BCC077B551B}" destId="{6B4807DC-0BA2-4CED-AF75-1285E4705CD3}" srcOrd="2" destOrd="0" presId="urn:microsoft.com/office/officeart/2008/layout/AscendingPictureAccentProcess"/>
    <dgm:cxn modelId="{F1E9E896-5D29-4998-9DDA-84622476B15C}" type="presParOf" srcId="{6CBF88AC-A2C0-42B4-96F3-3BCC077B551B}" destId="{2DC78822-3B7C-43AB-98D6-57FB179FC2D2}" srcOrd="3" destOrd="0" presId="urn:microsoft.com/office/officeart/2008/layout/AscendingPictureAccentProcess"/>
    <dgm:cxn modelId="{B2C867F2-4B2D-4FEF-A1BC-F36ACF81F80D}" type="presParOf" srcId="{6CBF88AC-A2C0-42B4-96F3-3BCC077B551B}" destId="{12382AC0-8063-4C19-BA38-2F3123540F4E}" srcOrd="4" destOrd="0" presId="urn:microsoft.com/office/officeart/2008/layout/AscendingPictureAccentProcess"/>
    <dgm:cxn modelId="{5E84717B-CA8F-4D17-BBDE-180E6F6C9E0F}" type="presParOf" srcId="{6CBF88AC-A2C0-42B4-96F3-3BCC077B551B}" destId="{A843E85E-399B-4802-A9A7-0E4532B720EA}" srcOrd="5" destOrd="0" presId="urn:microsoft.com/office/officeart/2008/layout/AscendingPictureAccentProcess"/>
    <dgm:cxn modelId="{A92D5B94-26FB-4DCD-9E1B-7D640CE0E499}" type="presParOf" srcId="{6CBF88AC-A2C0-42B4-96F3-3BCC077B551B}" destId="{DC9DE7CB-2927-49AE-B2BC-428D1569B39D}" srcOrd="6" destOrd="0" presId="urn:microsoft.com/office/officeart/2008/layout/AscendingPictureAccentProcess"/>
    <dgm:cxn modelId="{5C88B6CB-033D-4751-8C02-2F835379C070}" type="presParOf" srcId="{6CBF88AC-A2C0-42B4-96F3-3BCC077B551B}" destId="{0EB4D613-3F88-4F6D-BB02-1E373216B37C}" srcOrd="7" destOrd="0" presId="urn:microsoft.com/office/officeart/2008/layout/AscendingPictureAccentProcess"/>
    <dgm:cxn modelId="{B2220CAB-3749-4C22-99BD-D0F03BF195F8}" type="presParOf" srcId="{6CBF88AC-A2C0-42B4-96F3-3BCC077B551B}" destId="{0600F365-8678-4428-BDE5-2E51DF95465A}" srcOrd="8" destOrd="0" presId="urn:microsoft.com/office/officeart/2008/layout/AscendingPictureAccentProcess"/>
    <dgm:cxn modelId="{8EAF3A18-2B09-4925-A977-ADBBE3355AA1}" type="presParOf" srcId="{6CBF88AC-A2C0-42B4-96F3-3BCC077B551B}" destId="{061F68CC-3478-42E0-83E5-6B395C9056EC}" srcOrd="9" destOrd="0" presId="urn:microsoft.com/office/officeart/2008/layout/AscendingPictureAccentProcess"/>
    <dgm:cxn modelId="{1A55D3C4-3D1B-47AE-BD97-17FFFF719C1C}" type="presParOf" srcId="{6CBF88AC-A2C0-42B4-96F3-3BCC077B551B}" destId="{3AE98F17-6F5A-43E1-8AF7-75FF6A1EC088}" srcOrd="10" destOrd="0" presId="urn:microsoft.com/office/officeart/2008/layout/AscendingPictureAccentProcess"/>
    <dgm:cxn modelId="{6C849498-EA86-4B66-8B4F-471E0DF72199}" type="presParOf" srcId="{6CBF88AC-A2C0-42B4-96F3-3BCC077B551B}" destId="{BA6CFF1D-7CD1-4668-94EE-15FD4EA9050E}" srcOrd="11" destOrd="0" presId="urn:microsoft.com/office/officeart/2008/layout/AscendingPictureAccentProcess"/>
    <dgm:cxn modelId="{00DA0A7F-95F4-461E-87F0-E79EB5395054}" type="presParOf" srcId="{BA6CFF1D-7CD1-4668-94EE-15FD4EA9050E}" destId="{743BFE67-010E-4D8B-95FA-B74910DAB6AD}" srcOrd="0" destOrd="0" presId="urn:microsoft.com/office/officeart/2008/layout/AscendingPictureAccentProcess"/>
    <dgm:cxn modelId="{CBF84A54-B3C9-40C3-BEFE-0D82C73EA601}" type="presParOf" srcId="{6CBF88AC-A2C0-42B4-96F3-3BCC077B551B}" destId="{74B00BD7-FBCB-460E-979C-C657051865DB}" srcOrd="12" destOrd="0" presId="urn:microsoft.com/office/officeart/2008/layout/AscendingPictureAccentProcess"/>
    <dgm:cxn modelId="{7CD7A785-F5E5-440C-8B06-7F53DE49FB87}" type="presParOf" srcId="{6CBF88AC-A2C0-42B4-96F3-3BCC077B551B}" destId="{870692AA-65A4-41E5-BCB5-B943E2FBB7C7}" srcOrd="13" destOrd="0" presId="urn:microsoft.com/office/officeart/2008/layout/AscendingPictureAccentProcess"/>
    <dgm:cxn modelId="{193DA227-F7AA-4F87-9215-C95621F1E93B}" type="presParOf" srcId="{870692AA-65A4-41E5-BCB5-B943E2FBB7C7}" destId="{BCE03797-8512-4E01-B4B1-ABD8D49ED80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5E112-5A33-48CF-95E5-0C1DE6929E1E}">
      <dsp:nvSpPr>
        <dsp:cNvPr id="0" name=""/>
        <dsp:cNvSpPr/>
      </dsp:nvSpPr>
      <dsp:spPr>
        <a:xfrm>
          <a:off x="1830141" y="2668975"/>
          <a:ext cx="132734" cy="132734"/>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CA2CED-BA2E-4EB1-B973-35E6AD290E17}">
      <dsp:nvSpPr>
        <dsp:cNvPr id="0" name=""/>
        <dsp:cNvSpPr/>
      </dsp:nvSpPr>
      <dsp:spPr>
        <a:xfrm>
          <a:off x="1713866" y="2855312"/>
          <a:ext cx="132734" cy="132734"/>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807DC-0BA2-4CED-AF75-1285E4705CD3}">
      <dsp:nvSpPr>
        <dsp:cNvPr id="0" name=""/>
        <dsp:cNvSpPr/>
      </dsp:nvSpPr>
      <dsp:spPr>
        <a:xfrm>
          <a:off x="1575291" y="3016640"/>
          <a:ext cx="132734" cy="132734"/>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C78822-3B7C-43AB-98D6-57FB179FC2D2}">
      <dsp:nvSpPr>
        <dsp:cNvPr id="0" name=""/>
        <dsp:cNvSpPr/>
      </dsp:nvSpPr>
      <dsp:spPr>
        <a:xfrm>
          <a:off x="1740944" y="793627"/>
          <a:ext cx="132734" cy="132734"/>
        </a:xfrm>
        <a:prstGeom prst="ellipse">
          <a:avLst/>
        </a:prstGeom>
        <a:no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12382AC0-8063-4C19-BA38-2F3123540F4E}">
      <dsp:nvSpPr>
        <dsp:cNvPr id="0" name=""/>
        <dsp:cNvSpPr/>
      </dsp:nvSpPr>
      <dsp:spPr>
        <a:xfrm>
          <a:off x="1918277" y="687954"/>
          <a:ext cx="132734" cy="132734"/>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43E85E-399B-4802-A9A7-0E4532B720EA}">
      <dsp:nvSpPr>
        <dsp:cNvPr id="0" name=""/>
        <dsp:cNvSpPr/>
      </dsp:nvSpPr>
      <dsp:spPr>
        <a:xfrm>
          <a:off x="2095079" y="582281"/>
          <a:ext cx="132734" cy="132734"/>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9DE7CB-2927-49AE-B2BC-428D1569B39D}">
      <dsp:nvSpPr>
        <dsp:cNvPr id="0" name=""/>
        <dsp:cNvSpPr/>
      </dsp:nvSpPr>
      <dsp:spPr>
        <a:xfrm>
          <a:off x="2271881" y="687954"/>
          <a:ext cx="132734" cy="132734"/>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B4D613-3F88-4F6D-BB02-1E373216B37C}">
      <dsp:nvSpPr>
        <dsp:cNvPr id="0" name=""/>
        <dsp:cNvSpPr/>
      </dsp:nvSpPr>
      <dsp:spPr>
        <a:xfrm>
          <a:off x="2449214" y="793627"/>
          <a:ext cx="132734" cy="132734"/>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00F365-8678-4428-BDE5-2E51DF95465A}">
      <dsp:nvSpPr>
        <dsp:cNvPr id="0" name=""/>
        <dsp:cNvSpPr/>
      </dsp:nvSpPr>
      <dsp:spPr>
        <a:xfrm>
          <a:off x="2095079" y="805251"/>
          <a:ext cx="132734" cy="132734"/>
        </a:xfrm>
        <a:prstGeom prst="ellipse">
          <a:avLst/>
        </a:prstGeom>
        <a:no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061F68CC-3478-42E0-83E5-6B395C9056EC}">
      <dsp:nvSpPr>
        <dsp:cNvPr id="0" name=""/>
        <dsp:cNvSpPr/>
      </dsp:nvSpPr>
      <dsp:spPr>
        <a:xfrm>
          <a:off x="2095079" y="1028222"/>
          <a:ext cx="132734" cy="132734"/>
        </a:xfrm>
        <a:prstGeom prst="ellipse">
          <a:avLst/>
        </a:prstGeom>
        <a:no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3AE98F17-6F5A-43E1-8AF7-75FF6A1EC088}">
      <dsp:nvSpPr>
        <dsp:cNvPr id="0" name=""/>
        <dsp:cNvSpPr/>
      </dsp:nvSpPr>
      <dsp:spPr>
        <a:xfrm>
          <a:off x="1015152" y="3501473"/>
          <a:ext cx="2862815" cy="76789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5963"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dirty="0"/>
            <a:t>Se realiza biopsia cutánea</a:t>
          </a:r>
        </a:p>
      </dsp:txBody>
      <dsp:txXfrm>
        <a:off x="1052637" y="3538958"/>
        <a:ext cx="2787845" cy="692922"/>
      </dsp:txXfrm>
    </dsp:sp>
    <dsp:sp modelId="{743BFE67-010E-4D8B-95FA-B74910DAB6AD}">
      <dsp:nvSpPr>
        <dsp:cNvPr id="0" name=""/>
        <dsp:cNvSpPr/>
      </dsp:nvSpPr>
      <dsp:spPr>
        <a:xfrm>
          <a:off x="221400" y="2749080"/>
          <a:ext cx="1327343" cy="132725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B00BD7-FBCB-460E-979C-C657051865DB}">
      <dsp:nvSpPr>
        <dsp:cNvPr id="0" name=""/>
        <dsp:cNvSpPr/>
      </dsp:nvSpPr>
      <dsp:spPr>
        <a:xfrm>
          <a:off x="2225159" y="1999504"/>
          <a:ext cx="2862815" cy="767892"/>
        </a:xfrm>
        <a:prstGeom prst="roundRect">
          <a:avLst/>
        </a:prstGeom>
        <a:no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5963" tIns="72390" rIns="72390" bIns="72390" numCol="1" spcCol="1270" anchor="ctr" anchorCtr="0">
          <a:noAutofit/>
        </a:bodyPr>
        <a:lstStyle/>
        <a:p>
          <a:pPr marL="0" lvl="0" indent="0" algn="l" defTabSz="844550">
            <a:lnSpc>
              <a:spcPct val="90000"/>
            </a:lnSpc>
            <a:spcBef>
              <a:spcPct val="0"/>
            </a:spcBef>
            <a:spcAft>
              <a:spcPct val="35000"/>
            </a:spcAft>
            <a:buNone/>
          </a:pPr>
          <a:endParaRPr lang="es-ES" sz="1900" kern="1200"/>
        </a:p>
      </dsp:txBody>
      <dsp:txXfrm>
        <a:off x="2262644" y="2036989"/>
        <a:ext cx="2787845" cy="692922"/>
      </dsp:txXfrm>
    </dsp:sp>
    <dsp:sp modelId="{BCE03797-8512-4E01-B4B1-ABD8D49ED80B}">
      <dsp:nvSpPr>
        <dsp:cNvPr id="0" name=""/>
        <dsp:cNvSpPr/>
      </dsp:nvSpPr>
      <dsp:spPr>
        <a:xfrm>
          <a:off x="1431407" y="1247111"/>
          <a:ext cx="1327343" cy="1327255"/>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5E112-5A33-48CF-95E5-0C1DE6929E1E}">
      <dsp:nvSpPr>
        <dsp:cNvPr id="0" name=""/>
        <dsp:cNvSpPr/>
      </dsp:nvSpPr>
      <dsp:spPr>
        <a:xfrm>
          <a:off x="2173364" y="3333510"/>
          <a:ext cx="157627" cy="157627"/>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CA2CED-BA2E-4EB1-B973-35E6AD290E17}">
      <dsp:nvSpPr>
        <dsp:cNvPr id="0" name=""/>
        <dsp:cNvSpPr/>
      </dsp:nvSpPr>
      <dsp:spPr>
        <a:xfrm>
          <a:off x="2035283" y="3554793"/>
          <a:ext cx="157627" cy="157627"/>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807DC-0BA2-4CED-AF75-1285E4705CD3}">
      <dsp:nvSpPr>
        <dsp:cNvPr id="0" name=""/>
        <dsp:cNvSpPr/>
      </dsp:nvSpPr>
      <dsp:spPr>
        <a:xfrm>
          <a:off x="1870720" y="3746376"/>
          <a:ext cx="157627" cy="157627"/>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C78822-3B7C-43AB-98D6-57FB179FC2D2}">
      <dsp:nvSpPr>
        <dsp:cNvPr id="0" name=""/>
        <dsp:cNvSpPr/>
      </dsp:nvSpPr>
      <dsp:spPr>
        <a:xfrm>
          <a:off x="2067439" y="1106461"/>
          <a:ext cx="157627" cy="157627"/>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382AC0-8063-4C19-BA38-2F3123540F4E}">
      <dsp:nvSpPr>
        <dsp:cNvPr id="0" name=""/>
        <dsp:cNvSpPr/>
      </dsp:nvSpPr>
      <dsp:spPr>
        <a:xfrm>
          <a:off x="2278029" y="980970"/>
          <a:ext cx="157627" cy="157627"/>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43E85E-399B-4802-A9A7-0E4532B720EA}">
      <dsp:nvSpPr>
        <dsp:cNvPr id="0" name=""/>
        <dsp:cNvSpPr/>
      </dsp:nvSpPr>
      <dsp:spPr>
        <a:xfrm>
          <a:off x="2487988" y="855479"/>
          <a:ext cx="157627" cy="157627"/>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9DE7CB-2927-49AE-B2BC-428D1569B39D}">
      <dsp:nvSpPr>
        <dsp:cNvPr id="0" name=""/>
        <dsp:cNvSpPr/>
      </dsp:nvSpPr>
      <dsp:spPr>
        <a:xfrm>
          <a:off x="2697948" y="980970"/>
          <a:ext cx="157627" cy="157627"/>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B4D613-3F88-4F6D-BB02-1E373216B37C}">
      <dsp:nvSpPr>
        <dsp:cNvPr id="0" name=""/>
        <dsp:cNvSpPr/>
      </dsp:nvSpPr>
      <dsp:spPr>
        <a:xfrm>
          <a:off x="2908538" y="1106461"/>
          <a:ext cx="157627" cy="157627"/>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00F365-8678-4428-BDE5-2E51DF95465A}">
      <dsp:nvSpPr>
        <dsp:cNvPr id="0" name=""/>
        <dsp:cNvSpPr/>
      </dsp:nvSpPr>
      <dsp:spPr>
        <a:xfrm>
          <a:off x="2487988" y="1120265"/>
          <a:ext cx="157627" cy="157627"/>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1F68CC-3478-42E0-83E5-6B395C9056EC}">
      <dsp:nvSpPr>
        <dsp:cNvPr id="0" name=""/>
        <dsp:cNvSpPr/>
      </dsp:nvSpPr>
      <dsp:spPr>
        <a:xfrm>
          <a:off x="2487988" y="1385051"/>
          <a:ext cx="157627" cy="157627"/>
        </a:xfrm>
        <a:prstGeom prst="ellipse">
          <a:avLst/>
        </a:prstGeom>
        <a:no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3AE98F17-6F5A-43E1-8AF7-75FF6A1EC088}">
      <dsp:nvSpPr>
        <dsp:cNvPr id="0" name=""/>
        <dsp:cNvSpPr/>
      </dsp:nvSpPr>
      <dsp:spPr>
        <a:xfrm>
          <a:off x="1205533" y="4322134"/>
          <a:ext cx="3399705" cy="91190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9604"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dirty="0"/>
            <a:t>Biopsia colorrectal</a:t>
          </a:r>
        </a:p>
      </dsp:txBody>
      <dsp:txXfrm>
        <a:off x="1250048" y="4366649"/>
        <a:ext cx="3310675" cy="822871"/>
      </dsp:txXfrm>
    </dsp:sp>
    <dsp:sp modelId="{743BFE67-010E-4D8B-95FA-B74910DAB6AD}">
      <dsp:nvSpPr>
        <dsp:cNvPr id="0" name=""/>
        <dsp:cNvSpPr/>
      </dsp:nvSpPr>
      <dsp:spPr>
        <a:xfrm>
          <a:off x="262922" y="3428637"/>
          <a:ext cx="1576272" cy="157616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B00BD7-FBCB-460E-979C-C657051865DB}">
      <dsp:nvSpPr>
        <dsp:cNvPr id="0" name=""/>
        <dsp:cNvSpPr/>
      </dsp:nvSpPr>
      <dsp:spPr>
        <a:xfrm>
          <a:off x="2642463" y="2538487"/>
          <a:ext cx="3399705" cy="911901"/>
        </a:xfrm>
        <a:prstGeom prst="roundRect">
          <a:avLst/>
        </a:prstGeom>
        <a:no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9604" tIns="87630" rIns="87630" bIns="87630" numCol="1" spcCol="1270" anchor="ctr" anchorCtr="0">
          <a:noAutofit/>
        </a:bodyPr>
        <a:lstStyle/>
        <a:p>
          <a:pPr marL="0" lvl="0" indent="0" algn="l" defTabSz="1022350">
            <a:lnSpc>
              <a:spcPct val="90000"/>
            </a:lnSpc>
            <a:spcBef>
              <a:spcPct val="0"/>
            </a:spcBef>
            <a:spcAft>
              <a:spcPct val="35000"/>
            </a:spcAft>
            <a:buNone/>
          </a:pPr>
          <a:endParaRPr lang="es-ES" sz="2300" kern="1200" dirty="0"/>
        </a:p>
      </dsp:txBody>
      <dsp:txXfrm>
        <a:off x="2686978" y="2583002"/>
        <a:ext cx="3310675" cy="822871"/>
      </dsp:txXfrm>
    </dsp:sp>
    <dsp:sp modelId="{BCE03797-8512-4E01-B4B1-ABD8D49ED80B}">
      <dsp:nvSpPr>
        <dsp:cNvPr id="0" name=""/>
        <dsp:cNvSpPr/>
      </dsp:nvSpPr>
      <dsp:spPr>
        <a:xfrm>
          <a:off x="1699852" y="1644991"/>
          <a:ext cx="1576272" cy="157616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4664A-D63A-43E2-8394-0D42A92D0314}">
      <dsp:nvSpPr>
        <dsp:cNvPr id="0" name=""/>
        <dsp:cNvSpPr/>
      </dsp:nvSpPr>
      <dsp:spPr>
        <a:xfrm>
          <a:off x="1645253" y="1966757"/>
          <a:ext cx="2112823" cy="1173791"/>
        </a:xfrm>
        <a:prstGeom prst="roundRect">
          <a:avLst>
            <a:gd name="adj" fmla="val 10000"/>
          </a:avLst>
        </a:prstGeom>
        <a:solidFill>
          <a:schemeClr val="accent1"/>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err="1">
              <a:solidFill>
                <a:schemeClr val="bg1"/>
              </a:solidFill>
            </a:rPr>
            <a:t>E.Crohn</a:t>
          </a:r>
          <a:endParaRPr lang="es-ES" sz="3200" kern="1200" dirty="0">
            <a:solidFill>
              <a:schemeClr val="bg1"/>
            </a:solidFill>
          </a:endParaRPr>
        </a:p>
      </dsp:txBody>
      <dsp:txXfrm>
        <a:off x="1679632" y="2001136"/>
        <a:ext cx="2044065" cy="1105033"/>
      </dsp:txXfrm>
    </dsp:sp>
    <dsp:sp modelId="{1C52FC79-F3F4-4C32-B8EC-1260C2A5376D}">
      <dsp:nvSpPr>
        <dsp:cNvPr id="0" name=""/>
        <dsp:cNvSpPr/>
      </dsp:nvSpPr>
      <dsp:spPr>
        <a:xfrm>
          <a:off x="9714158" y="1966757"/>
          <a:ext cx="2112823" cy="1173791"/>
        </a:xfrm>
        <a:prstGeom prst="roundRect">
          <a:avLst>
            <a:gd name="adj" fmla="val 10000"/>
          </a:avLst>
        </a:prstGeom>
        <a:solidFill>
          <a:schemeClr val="tx2">
            <a:lumMod val="60000"/>
            <a:lumOff val="4000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err="1">
              <a:solidFill>
                <a:schemeClr val="bg1"/>
              </a:solidFill>
            </a:rPr>
            <a:t>E.</a:t>
          </a:r>
          <a:r>
            <a:rPr lang="es-ES" sz="3200" i="0" kern="1200" dirty="0" err="1">
              <a:solidFill>
                <a:schemeClr val="bg1"/>
              </a:solidFill>
            </a:rPr>
            <a:t>Behçet</a:t>
          </a:r>
          <a:endParaRPr lang="es-ES" sz="3200" i="0" kern="1200" dirty="0">
            <a:solidFill>
              <a:schemeClr val="bg1"/>
            </a:solidFill>
          </a:endParaRPr>
        </a:p>
      </dsp:txBody>
      <dsp:txXfrm>
        <a:off x="9748537" y="2001136"/>
        <a:ext cx="2044065" cy="1105033"/>
      </dsp:txXfrm>
    </dsp:sp>
    <dsp:sp modelId="{44795AB7-57B0-4878-B1FD-FA05BFC76397}">
      <dsp:nvSpPr>
        <dsp:cNvPr id="0" name=""/>
        <dsp:cNvSpPr/>
      </dsp:nvSpPr>
      <dsp:spPr>
        <a:xfrm>
          <a:off x="6588806" y="5116890"/>
          <a:ext cx="743661" cy="347955"/>
        </a:xfrm>
        <a:prstGeom prst="triangle">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131FF68-704B-4926-9F43-910D235C5255}">
      <dsp:nvSpPr>
        <dsp:cNvPr id="0" name=""/>
        <dsp:cNvSpPr/>
      </dsp:nvSpPr>
      <dsp:spPr>
        <a:xfrm rot="21360000">
          <a:off x="4318800" y="4611374"/>
          <a:ext cx="5283672" cy="369470"/>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FA16B4E-404E-4DB1-89CE-4829A3CD79A1}">
      <dsp:nvSpPr>
        <dsp:cNvPr id="0" name=""/>
        <dsp:cNvSpPr/>
      </dsp:nvSpPr>
      <dsp:spPr>
        <a:xfrm rot="21360000">
          <a:off x="4327636" y="3945759"/>
          <a:ext cx="2096765" cy="724106"/>
        </a:xfrm>
        <a:prstGeom prst="roundRect">
          <a:avLst/>
        </a:prstGeom>
        <a:solidFill>
          <a:schemeClr val="accent1"/>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No hallazgos oftalmológicos</a:t>
          </a:r>
        </a:p>
        <a:p>
          <a:pPr marL="0" lvl="0" indent="0" algn="ctr" defTabSz="488950">
            <a:lnSpc>
              <a:spcPct val="90000"/>
            </a:lnSpc>
            <a:spcBef>
              <a:spcPct val="0"/>
            </a:spcBef>
            <a:spcAft>
              <a:spcPct val="35000"/>
            </a:spcAft>
            <a:buNone/>
          </a:pPr>
          <a:r>
            <a:rPr lang="es-ES" sz="1100" kern="1200" dirty="0"/>
            <a:t>No historia de úlceras orales</a:t>
          </a:r>
        </a:p>
      </dsp:txBody>
      <dsp:txXfrm>
        <a:off x="4362984" y="3981107"/>
        <a:ext cx="2026069" cy="653410"/>
      </dsp:txXfrm>
    </dsp:sp>
    <dsp:sp modelId="{93D7AEB0-BCAF-40B0-B0F3-D3112957347A}">
      <dsp:nvSpPr>
        <dsp:cNvPr id="0" name=""/>
        <dsp:cNvSpPr/>
      </dsp:nvSpPr>
      <dsp:spPr>
        <a:xfrm rot="21360000">
          <a:off x="4268947" y="3171057"/>
          <a:ext cx="2096765" cy="724106"/>
        </a:xfrm>
        <a:prstGeom prst="roundRect">
          <a:avLst/>
        </a:prstGeom>
        <a:solidFill>
          <a:schemeClr val="accent1"/>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Eritema nodoso</a:t>
          </a:r>
        </a:p>
      </dsp:txBody>
      <dsp:txXfrm>
        <a:off x="4304295" y="3206405"/>
        <a:ext cx="2026069" cy="653410"/>
      </dsp:txXfrm>
    </dsp:sp>
    <dsp:sp modelId="{B1F504E0-B7EC-4E92-9B35-2AED8827BD80}">
      <dsp:nvSpPr>
        <dsp:cNvPr id="0" name=""/>
        <dsp:cNvSpPr/>
      </dsp:nvSpPr>
      <dsp:spPr>
        <a:xfrm rot="21360000">
          <a:off x="4210257" y="2396355"/>
          <a:ext cx="2096765" cy="724106"/>
        </a:xfrm>
        <a:prstGeom prst="roundRect">
          <a:avLst/>
        </a:prstGeom>
        <a:solidFill>
          <a:schemeClr val="accent1"/>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HLAB51/B52 </a:t>
          </a:r>
          <a:r>
            <a:rPr lang="es-ES" sz="1100" kern="1200" dirty="0" err="1"/>
            <a:t>neg</a:t>
          </a:r>
          <a:endParaRPr lang="es-ES" sz="1100" kern="1200" dirty="0"/>
        </a:p>
        <a:p>
          <a:pPr marL="0" lvl="0" indent="0" algn="ctr" defTabSz="488950">
            <a:lnSpc>
              <a:spcPct val="90000"/>
            </a:lnSpc>
            <a:spcBef>
              <a:spcPct val="0"/>
            </a:spcBef>
            <a:spcAft>
              <a:spcPct val="35000"/>
            </a:spcAft>
            <a:buNone/>
          </a:pPr>
          <a:r>
            <a:rPr lang="es-ES" sz="1100" kern="1200" dirty="0"/>
            <a:t>Portadora HLAB27</a:t>
          </a:r>
        </a:p>
      </dsp:txBody>
      <dsp:txXfrm>
        <a:off x="4245605" y="2431703"/>
        <a:ext cx="2026069" cy="653410"/>
      </dsp:txXfrm>
    </dsp:sp>
    <dsp:sp modelId="{2086D3A6-B709-4B77-919F-A52DA3702432}">
      <dsp:nvSpPr>
        <dsp:cNvPr id="0" name=""/>
        <dsp:cNvSpPr/>
      </dsp:nvSpPr>
      <dsp:spPr>
        <a:xfrm rot="21360000">
          <a:off x="4151567" y="1621653"/>
          <a:ext cx="2096765" cy="724106"/>
        </a:xfrm>
        <a:prstGeom prst="roundRect">
          <a:avLst/>
        </a:prstGeom>
        <a:solidFill>
          <a:schemeClr val="accent1"/>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Imagen colonoscopia y biopsia</a:t>
          </a:r>
        </a:p>
      </dsp:txBody>
      <dsp:txXfrm>
        <a:off x="4186915" y="1657001"/>
        <a:ext cx="2026069" cy="653410"/>
      </dsp:txXfrm>
    </dsp:sp>
    <dsp:sp modelId="{4360BB1A-3E92-4CE3-BFA2-3B7AD09B4BD7}">
      <dsp:nvSpPr>
        <dsp:cNvPr id="0" name=""/>
        <dsp:cNvSpPr/>
      </dsp:nvSpPr>
      <dsp:spPr>
        <a:xfrm rot="21360000">
          <a:off x="7379493" y="3734477"/>
          <a:ext cx="2096765" cy="724106"/>
        </a:xfrm>
        <a:prstGeom prst="roundRect">
          <a:avLst/>
        </a:prstGeom>
        <a:solidFill>
          <a:schemeClr val="tx2">
            <a:lumMod val="60000"/>
            <a:lumOff val="40000"/>
          </a:schemeClr>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Eritema nodoso</a:t>
          </a:r>
        </a:p>
      </dsp:txBody>
      <dsp:txXfrm>
        <a:off x="7414841" y="3769825"/>
        <a:ext cx="2026069" cy="653410"/>
      </dsp:txXfrm>
    </dsp:sp>
    <dsp:sp modelId="{9FF017BE-E817-454D-A52F-329C5F0451BA}">
      <dsp:nvSpPr>
        <dsp:cNvPr id="0" name=""/>
        <dsp:cNvSpPr/>
      </dsp:nvSpPr>
      <dsp:spPr>
        <a:xfrm rot="21360000">
          <a:off x="7320803" y="2959775"/>
          <a:ext cx="2096765" cy="724106"/>
        </a:xfrm>
        <a:prstGeom prst="roundRect">
          <a:avLst/>
        </a:prstGeom>
        <a:solidFill>
          <a:schemeClr val="tx2">
            <a:lumMod val="60000"/>
            <a:lumOff val="40000"/>
          </a:schemeClr>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Historia de úlceras vulvares</a:t>
          </a:r>
        </a:p>
      </dsp:txBody>
      <dsp:txXfrm>
        <a:off x="7356151" y="2995123"/>
        <a:ext cx="2026069" cy="653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49BF0-8114-4105-89DD-6868B35B7F2C}">
      <dsp:nvSpPr>
        <dsp:cNvPr id="0" name=""/>
        <dsp:cNvSpPr/>
      </dsp:nvSpPr>
      <dsp:spPr>
        <a:xfrm>
          <a:off x="2596654" y="2020421"/>
          <a:ext cx="1434066" cy="1230980"/>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s-ES" sz="1200" kern="1200" dirty="0"/>
            <a:t>Leucocitosis</a:t>
          </a:r>
        </a:p>
        <a:p>
          <a:pPr marL="0" lvl="0" indent="0" algn="ctr" defTabSz="533400">
            <a:lnSpc>
              <a:spcPct val="90000"/>
            </a:lnSpc>
            <a:spcBef>
              <a:spcPct val="0"/>
            </a:spcBef>
            <a:spcAft>
              <a:spcPct val="35000"/>
            </a:spcAft>
            <a:buNone/>
          </a:pPr>
          <a:r>
            <a:rPr lang="es-ES" sz="1200" kern="1200" dirty="0"/>
            <a:t>18.660/</a:t>
          </a:r>
          <a:r>
            <a:rPr lang="es-ES" sz="1200" kern="1200" dirty="0" err="1"/>
            <a:t>mcL</a:t>
          </a:r>
          <a:endParaRPr lang="es-ES" sz="1200" kern="1200" dirty="0"/>
        </a:p>
      </dsp:txBody>
      <dsp:txXfrm>
        <a:off x="2818741" y="2211057"/>
        <a:ext cx="989892" cy="849708"/>
      </dsp:txXfrm>
    </dsp:sp>
    <dsp:sp modelId="{4F626172-7658-4A33-94EF-587C94BA7B5C}">
      <dsp:nvSpPr>
        <dsp:cNvPr id="0" name=""/>
        <dsp:cNvSpPr/>
      </dsp:nvSpPr>
      <dsp:spPr>
        <a:xfrm>
          <a:off x="2641508" y="2564380"/>
          <a:ext cx="167413" cy="144362"/>
        </a:xfrm>
        <a:prstGeom prst="hexagon">
          <a:avLst>
            <a:gd name="adj" fmla="val 25000"/>
            <a:gd name="vf" fmla="val 115470"/>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9D2A92F-7F3E-4DD7-8331-C7BAC3B90AAF}">
      <dsp:nvSpPr>
        <dsp:cNvPr id="0" name=""/>
        <dsp:cNvSpPr/>
      </dsp:nvSpPr>
      <dsp:spPr>
        <a:xfrm>
          <a:off x="1379277" y="1351282"/>
          <a:ext cx="1434066" cy="1230980"/>
        </a:xfrm>
        <a:prstGeom prst="hexagon">
          <a:avLst>
            <a:gd name="adj" fmla="val 25000"/>
            <a:gd name="vf" fmla="val 11547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8D16E2-7B64-44E8-8FF0-15FE3079FA51}">
      <dsp:nvSpPr>
        <dsp:cNvPr id="0" name=""/>
        <dsp:cNvSpPr/>
      </dsp:nvSpPr>
      <dsp:spPr>
        <a:xfrm>
          <a:off x="2350273" y="2411564"/>
          <a:ext cx="167413" cy="144362"/>
        </a:xfrm>
        <a:prstGeom prst="hexagon">
          <a:avLst>
            <a:gd name="adj" fmla="val 25000"/>
            <a:gd name="vf" fmla="val 115470"/>
          </a:avLst>
        </a:prstGeom>
        <a:solidFill>
          <a:schemeClr val="lt1">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4500EC96-5ECC-4A56-8D44-C1F29BBA7429}">
      <dsp:nvSpPr>
        <dsp:cNvPr id="0" name=""/>
        <dsp:cNvSpPr/>
      </dsp:nvSpPr>
      <dsp:spPr>
        <a:xfrm>
          <a:off x="3812768" y="1341853"/>
          <a:ext cx="1434066" cy="1230980"/>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s-ES" sz="1200" kern="1200" dirty="0"/>
            <a:t>Elevación de PCR </a:t>
          </a:r>
        </a:p>
        <a:p>
          <a:pPr marL="0" lvl="0" indent="0" algn="ctr" defTabSz="533400">
            <a:lnSpc>
              <a:spcPct val="90000"/>
            </a:lnSpc>
            <a:spcBef>
              <a:spcPct val="0"/>
            </a:spcBef>
            <a:spcAft>
              <a:spcPct val="35000"/>
            </a:spcAft>
            <a:buNone/>
          </a:pPr>
          <a:r>
            <a:rPr lang="es-ES" sz="1200" kern="1200" dirty="0"/>
            <a:t>318 mg/L</a:t>
          </a:r>
        </a:p>
      </dsp:txBody>
      <dsp:txXfrm>
        <a:off x="4034855" y="1532489"/>
        <a:ext cx="989892" cy="849708"/>
      </dsp:txXfrm>
    </dsp:sp>
    <dsp:sp modelId="{984E261C-D23E-48F1-8843-6A1965C325B1}">
      <dsp:nvSpPr>
        <dsp:cNvPr id="0" name=""/>
        <dsp:cNvSpPr/>
      </dsp:nvSpPr>
      <dsp:spPr>
        <a:xfrm>
          <a:off x="4795135" y="2400835"/>
          <a:ext cx="167413" cy="144362"/>
        </a:xfrm>
        <a:prstGeom prst="hexagon">
          <a:avLst>
            <a:gd name="adj" fmla="val 25000"/>
            <a:gd name="vf" fmla="val 115470"/>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96E740D8-20C2-410F-AC15-F29DA247ED8C}">
      <dsp:nvSpPr>
        <dsp:cNvPr id="0" name=""/>
        <dsp:cNvSpPr/>
      </dsp:nvSpPr>
      <dsp:spPr>
        <a:xfrm>
          <a:off x="5035199" y="2018470"/>
          <a:ext cx="1434066" cy="1230980"/>
        </a:xfrm>
        <a:prstGeom prst="hexagon">
          <a:avLst>
            <a:gd name="adj" fmla="val 25000"/>
            <a:gd name="vf" fmla="val 11547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CFAB7D-EDC2-4850-B283-B757ED19393F}">
      <dsp:nvSpPr>
        <dsp:cNvPr id="0" name=""/>
        <dsp:cNvSpPr/>
      </dsp:nvSpPr>
      <dsp:spPr>
        <a:xfrm>
          <a:off x="5068050" y="2569908"/>
          <a:ext cx="167413" cy="144362"/>
        </a:xfrm>
        <a:prstGeom prst="hexagon">
          <a:avLst>
            <a:gd name="adj" fmla="val 25000"/>
            <a:gd name="vf" fmla="val 115470"/>
          </a:avLst>
        </a:prstGeom>
        <a:solidFill>
          <a:schemeClr val="lt1">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22CA46E6-0D74-488C-A686-FD413462E1A4}">
      <dsp:nvSpPr>
        <dsp:cNvPr id="0" name=""/>
        <dsp:cNvSpPr/>
      </dsp:nvSpPr>
      <dsp:spPr>
        <a:xfrm>
          <a:off x="2596654" y="678567"/>
          <a:ext cx="1434066" cy="1230980"/>
        </a:xfrm>
        <a:prstGeom prst="hexagon">
          <a:avLst>
            <a:gd name="adj" fmla="val 25000"/>
            <a:gd name="vf" fmla="val 115470"/>
          </a:avLst>
        </a:prstGeom>
        <a:solidFill>
          <a:srgbClr val="00B0F0"/>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s-ES" sz="1200" kern="1200" dirty="0"/>
            <a:t>Febrícula</a:t>
          </a:r>
        </a:p>
      </dsp:txBody>
      <dsp:txXfrm>
        <a:off x="2818741" y="869203"/>
        <a:ext cx="989892" cy="849708"/>
      </dsp:txXfrm>
    </dsp:sp>
    <dsp:sp modelId="{8267F6B5-7F02-4DF9-9D31-1CD783ADFFB8}">
      <dsp:nvSpPr>
        <dsp:cNvPr id="0" name=""/>
        <dsp:cNvSpPr/>
      </dsp:nvSpPr>
      <dsp:spPr>
        <a:xfrm>
          <a:off x="3572704" y="703928"/>
          <a:ext cx="167413" cy="144362"/>
        </a:xfrm>
        <a:prstGeom prst="hexagon">
          <a:avLst>
            <a:gd name="adj" fmla="val 25000"/>
            <a:gd name="vf" fmla="val 115470"/>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98D87531-850C-48F0-9BBC-80489A86C4AD}">
      <dsp:nvSpPr>
        <dsp:cNvPr id="0" name=""/>
        <dsp:cNvSpPr/>
      </dsp:nvSpPr>
      <dsp:spPr>
        <a:xfrm>
          <a:off x="3812768" y="0"/>
          <a:ext cx="1434066" cy="1230980"/>
        </a:xfrm>
        <a:prstGeom prst="hexagon">
          <a:avLst>
            <a:gd name="adj" fmla="val 25000"/>
            <a:gd name="vf" fmla="val 11547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AAC95E-5471-45DB-846E-CA5289862575}">
      <dsp:nvSpPr>
        <dsp:cNvPr id="0" name=""/>
        <dsp:cNvSpPr/>
      </dsp:nvSpPr>
      <dsp:spPr>
        <a:xfrm>
          <a:off x="3845619" y="545585"/>
          <a:ext cx="167413" cy="144362"/>
        </a:xfrm>
        <a:prstGeom prst="hexagon">
          <a:avLst>
            <a:gd name="adj" fmla="val 25000"/>
            <a:gd name="vf" fmla="val 115470"/>
          </a:avLst>
        </a:prstGeom>
        <a:solidFill>
          <a:schemeClr val="lt1">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1E7BB71F-5F11-4333-A451-4FA7A89CD379}">
      <dsp:nvSpPr>
        <dsp:cNvPr id="0" name=""/>
        <dsp:cNvSpPr/>
      </dsp:nvSpPr>
      <dsp:spPr>
        <a:xfrm>
          <a:off x="5035199" y="676616"/>
          <a:ext cx="1434066" cy="1230980"/>
        </a:xfrm>
        <a:prstGeom prst="hexagon">
          <a:avLst>
            <a:gd name="adj" fmla="val 25000"/>
            <a:gd name="vf" fmla="val 115470"/>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s-ES" sz="1200" kern="1200" dirty="0"/>
            <a:t>Deposiciones con sangre</a:t>
          </a:r>
        </a:p>
      </dsp:txBody>
      <dsp:txXfrm>
        <a:off x="5257286" y="867252"/>
        <a:ext cx="989892" cy="849708"/>
      </dsp:txXfrm>
    </dsp:sp>
    <dsp:sp modelId="{7E492EAB-3DBA-43E2-951A-074463DF7795}">
      <dsp:nvSpPr>
        <dsp:cNvPr id="0" name=""/>
        <dsp:cNvSpPr/>
      </dsp:nvSpPr>
      <dsp:spPr>
        <a:xfrm>
          <a:off x="6268370" y="1219926"/>
          <a:ext cx="167413" cy="144362"/>
        </a:xfrm>
        <a:prstGeom prst="hexagon">
          <a:avLst>
            <a:gd name="adj" fmla="val 25000"/>
            <a:gd name="vf" fmla="val 115470"/>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8ED9306-B0E8-47D7-BD7F-DBBA88818B56}">
      <dsp:nvSpPr>
        <dsp:cNvPr id="0" name=""/>
        <dsp:cNvSpPr/>
      </dsp:nvSpPr>
      <dsp:spPr>
        <a:xfrm>
          <a:off x="6262684" y="1353233"/>
          <a:ext cx="1434066" cy="1230980"/>
        </a:xfrm>
        <a:prstGeom prst="hexagon">
          <a:avLst>
            <a:gd name="adj" fmla="val 25000"/>
            <a:gd name="vf" fmla="val 115470"/>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29EDB93-E600-4B10-AA85-61756ED3453F}">
      <dsp:nvSpPr>
        <dsp:cNvPr id="0" name=""/>
        <dsp:cNvSpPr/>
      </dsp:nvSpPr>
      <dsp:spPr>
        <a:xfrm>
          <a:off x="6552025" y="1375017"/>
          <a:ext cx="167413" cy="144362"/>
        </a:xfrm>
        <a:prstGeom prst="hexagon">
          <a:avLst>
            <a:gd name="adj" fmla="val 25000"/>
            <a:gd name="vf" fmla="val 115470"/>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49BF0-8114-4105-89DD-6868B35B7F2C}">
      <dsp:nvSpPr>
        <dsp:cNvPr id="0" name=""/>
        <dsp:cNvSpPr/>
      </dsp:nvSpPr>
      <dsp:spPr>
        <a:xfrm>
          <a:off x="2596654" y="2020421"/>
          <a:ext cx="1434066" cy="1230980"/>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s-ES" sz="1200" kern="1200" dirty="0"/>
            <a:t>Leucocitosis</a:t>
          </a:r>
        </a:p>
        <a:p>
          <a:pPr marL="0" lvl="0" indent="0" algn="ctr" defTabSz="533400">
            <a:lnSpc>
              <a:spcPct val="90000"/>
            </a:lnSpc>
            <a:spcBef>
              <a:spcPct val="0"/>
            </a:spcBef>
            <a:spcAft>
              <a:spcPct val="35000"/>
            </a:spcAft>
            <a:buNone/>
          </a:pPr>
          <a:r>
            <a:rPr lang="es-ES" sz="1200" kern="1200" dirty="0"/>
            <a:t>18.660/</a:t>
          </a:r>
          <a:r>
            <a:rPr lang="es-ES" sz="1200" kern="1200" dirty="0" err="1"/>
            <a:t>mcL</a:t>
          </a:r>
          <a:r>
            <a:rPr lang="es-ES" sz="1200" kern="1200" dirty="0"/>
            <a:t> </a:t>
          </a:r>
        </a:p>
      </dsp:txBody>
      <dsp:txXfrm>
        <a:off x="2818741" y="2211057"/>
        <a:ext cx="989892" cy="849708"/>
      </dsp:txXfrm>
    </dsp:sp>
    <dsp:sp modelId="{4F626172-7658-4A33-94EF-587C94BA7B5C}">
      <dsp:nvSpPr>
        <dsp:cNvPr id="0" name=""/>
        <dsp:cNvSpPr/>
      </dsp:nvSpPr>
      <dsp:spPr>
        <a:xfrm>
          <a:off x="2641508" y="2564380"/>
          <a:ext cx="167413" cy="144362"/>
        </a:xfrm>
        <a:prstGeom prst="hexagon">
          <a:avLst>
            <a:gd name="adj" fmla="val 25000"/>
            <a:gd name="vf" fmla="val 115470"/>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9D2A92F-7F3E-4DD7-8331-C7BAC3B90AAF}">
      <dsp:nvSpPr>
        <dsp:cNvPr id="0" name=""/>
        <dsp:cNvSpPr/>
      </dsp:nvSpPr>
      <dsp:spPr>
        <a:xfrm>
          <a:off x="1379277" y="1351282"/>
          <a:ext cx="1434066" cy="1230980"/>
        </a:xfrm>
        <a:prstGeom prst="hexagon">
          <a:avLst>
            <a:gd name="adj" fmla="val 25000"/>
            <a:gd name="vf" fmla="val 11547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8D16E2-7B64-44E8-8FF0-15FE3079FA51}">
      <dsp:nvSpPr>
        <dsp:cNvPr id="0" name=""/>
        <dsp:cNvSpPr/>
      </dsp:nvSpPr>
      <dsp:spPr>
        <a:xfrm>
          <a:off x="2350273" y="2411564"/>
          <a:ext cx="167413" cy="144362"/>
        </a:xfrm>
        <a:prstGeom prst="hexagon">
          <a:avLst>
            <a:gd name="adj" fmla="val 25000"/>
            <a:gd name="vf" fmla="val 115470"/>
          </a:avLst>
        </a:prstGeom>
        <a:solidFill>
          <a:schemeClr val="lt1">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4500EC96-5ECC-4A56-8D44-C1F29BBA7429}">
      <dsp:nvSpPr>
        <dsp:cNvPr id="0" name=""/>
        <dsp:cNvSpPr/>
      </dsp:nvSpPr>
      <dsp:spPr>
        <a:xfrm>
          <a:off x="3812768" y="1341853"/>
          <a:ext cx="1434066" cy="1230980"/>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s-ES" sz="1200" kern="1200" dirty="0"/>
            <a:t>Elevación de PCR </a:t>
          </a:r>
        </a:p>
        <a:p>
          <a:pPr marL="0" lvl="0" indent="0" algn="ctr" defTabSz="533400">
            <a:lnSpc>
              <a:spcPct val="90000"/>
            </a:lnSpc>
            <a:spcBef>
              <a:spcPct val="0"/>
            </a:spcBef>
            <a:spcAft>
              <a:spcPct val="35000"/>
            </a:spcAft>
            <a:buNone/>
          </a:pPr>
          <a:r>
            <a:rPr lang="es-ES" sz="1200" kern="1200" dirty="0"/>
            <a:t>318 mg/L</a:t>
          </a:r>
        </a:p>
      </dsp:txBody>
      <dsp:txXfrm>
        <a:off x="4034855" y="1532489"/>
        <a:ext cx="989892" cy="849708"/>
      </dsp:txXfrm>
    </dsp:sp>
    <dsp:sp modelId="{984E261C-D23E-48F1-8843-6A1965C325B1}">
      <dsp:nvSpPr>
        <dsp:cNvPr id="0" name=""/>
        <dsp:cNvSpPr/>
      </dsp:nvSpPr>
      <dsp:spPr>
        <a:xfrm>
          <a:off x="4795135" y="2400835"/>
          <a:ext cx="167413" cy="144362"/>
        </a:xfrm>
        <a:prstGeom prst="hexagon">
          <a:avLst>
            <a:gd name="adj" fmla="val 25000"/>
            <a:gd name="vf" fmla="val 115470"/>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96E740D8-20C2-410F-AC15-F29DA247ED8C}">
      <dsp:nvSpPr>
        <dsp:cNvPr id="0" name=""/>
        <dsp:cNvSpPr/>
      </dsp:nvSpPr>
      <dsp:spPr>
        <a:xfrm>
          <a:off x="5035199" y="2018470"/>
          <a:ext cx="1434066" cy="1230980"/>
        </a:xfrm>
        <a:prstGeom prst="hexagon">
          <a:avLst>
            <a:gd name="adj" fmla="val 25000"/>
            <a:gd name="vf" fmla="val 11547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CFAB7D-EDC2-4850-B283-B757ED19393F}">
      <dsp:nvSpPr>
        <dsp:cNvPr id="0" name=""/>
        <dsp:cNvSpPr/>
      </dsp:nvSpPr>
      <dsp:spPr>
        <a:xfrm>
          <a:off x="5068050" y="2569908"/>
          <a:ext cx="167413" cy="144362"/>
        </a:xfrm>
        <a:prstGeom prst="hexagon">
          <a:avLst>
            <a:gd name="adj" fmla="val 25000"/>
            <a:gd name="vf" fmla="val 115470"/>
          </a:avLst>
        </a:prstGeom>
        <a:solidFill>
          <a:schemeClr val="lt1">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22CA46E6-0D74-488C-A686-FD413462E1A4}">
      <dsp:nvSpPr>
        <dsp:cNvPr id="0" name=""/>
        <dsp:cNvSpPr/>
      </dsp:nvSpPr>
      <dsp:spPr>
        <a:xfrm>
          <a:off x="2596654" y="678567"/>
          <a:ext cx="1434066" cy="1230980"/>
        </a:xfrm>
        <a:prstGeom prst="hexagon">
          <a:avLst>
            <a:gd name="adj" fmla="val 25000"/>
            <a:gd name="vf" fmla="val 115470"/>
          </a:avLst>
        </a:prstGeom>
        <a:solidFill>
          <a:srgbClr val="00B0F0"/>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s-ES" sz="1200" kern="1200" dirty="0"/>
            <a:t>Febrícula</a:t>
          </a:r>
        </a:p>
      </dsp:txBody>
      <dsp:txXfrm>
        <a:off x="2818741" y="869203"/>
        <a:ext cx="989892" cy="849708"/>
      </dsp:txXfrm>
    </dsp:sp>
    <dsp:sp modelId="{8267F6B5-7F02-4DF9-9D31-1CD783ADFFB8}">
      <dsp:nvSpPr>
        <dsp:cNvPr id="0" name=""/>
        <dsp:cNvSpPr/>
      </dsp:nvSpPr>
      <dsp:spPr>
        <a:xfrm>
          <a:off x="3572704" y="703928"/>
          <a:ext cx="167413" cy="144362"/>
        </a:xfrm>
        <a:prstGeom prst="hexagon">
          <a:avLst>
            <a:gd name="adj" fmla="val 25000"/>
            <a:gd name="vf" fmla="val 115470"/>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98D87531-850C-48F0-9BBC-80489A86C4AD}">
      <dsp:nvSpPr>
        <dsp:cNvPr id="0" name=""/>
        <dsp:cNvSpPr/>
      </dsp:nvSpPr>
      <dsp:spPr>
        <a:xfrm>
          <a:off x="3812768" y="0"/>
          <a:ext cx="1434066" cy="1230980"/>
        </a:xfrm>
        <a:prstGeom prst="hexagon">
          <a:avLst>
            <a:gd name="adj" fmla="val 25000"/>
            <a:gd name="vf" fmla="val 11547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AAC95E-5471-45DB-846E-CA5289862575}">
      <dsp:nvSpPr>
        <dsp:cNvPr id="0" name=""/>
        <dsp:cNvSpPr/>
      </dsp:nvSpPr>
      <dsp:spPr>
        <a:xfrm>
          <a:off x="3845619" y="545585"/>
          <a:ext cx="167413" cy="144362"/>
        </a:xfrm>
        <a:prstGeom prst="hexagon">
          <a:avLst>
            <a:gd name="adj" fmla="val 25000"/>
            <a:gd name="vf" fmla="val 115470"/>
          </a:avLst>
        </a:prstGeom>
        <a:solidFill>
          <a:schemeClr val="lt1">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1E7BB71F-5F11-4333-A451-4FA7A89CD379}">
      <dsp:nvSpPr>
        <dsp:cNvPr id="0" name=""/>
        <dsp:cNvSpPr/>
      </dsp:nvSpPr>
      <dsp:spPr>
        <a:xfrm>
          <a:off x="5035199" y="676616"/>
          <a:ext cx="1434066" cy="1230980"/>
        </a:xfrm>
        <a:prstGeom prst="hexagon">
          <a:avLst>
            <a:gd name="adj" fmla="val 25000"/>
            <a:gd name="vf" fmla="val 115470"/>
          </a:avLst>
        </a:prstGeom>
        <a:solidFill>
          <a:srgbClr val="00B0F0"/>
        </a:solidFill>
        <a:ln w="19050" cap="rnd"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s-ES" sz="1200" kern="1200" dirty="0"/>
            <a:t>Deposiciones con sangre</a:t>
          </a:r>
        </a:p>
      </dsp:txBody>
      <dsp:txXfrm>
        <a:off x="5257286" y="867252"/>
        <a:ext cx="989892" cy="849708"/>
      </dsp:txXfrm>
    </dsp:sp>
    <dsp:sp modelId="{7E492EAB-3DBA-43E2-951A-074463DF7795}">
      <dsp:nvSpPr>
        <dsp:cNvPr id="0" name=""/>
        <dsp:cNvSpPr/>
      </dsp:nvSpPr>
      <dsp:spPr>
        <a:xfrm>
          <a:off x="6268370" y="1219926"/>
          <a:ext cx="167413" cy="144362"/>
        </a:xfrm>
        <a:prstGeom prst="hexagon">
          <a:avLst>
            <a:gd name="adj" fmla="val 25000"/>
            <a:gd name="vf" fmla="val 115470"/>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8ED9306-B0E8-47D7-BD7F-DBBA88818B56}">
      <dsp:nvSpPr>
        <dsp:cNvPr id="0" name=""/>
        <dsp:cNvSpPr/>
      </dsp:nvSpPr>
      <dsp:spPr>
        <a:xfrm>
          <a:off x="6262684" y="1353233"/>
          <a:ext cx="1434066" cy="1230980"/>
        </a:xfrm>
        <a:prstGeom prst="hexagon">
          <a:avLst>
            <a:gd name="adj" fmla="val 25000"/>
            <a:gd name="vf" fmla="val 115470"/>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29EDB93-E600-4B10-AA85-61756ED3453F}">
      <dsp:nvSpPr>
        <dsp:cNvPr id="0" name=""/>
        <dsp:cNvSpPr/>
      </dsp:nvSpPr>
      <dsp:spPr>
        <a:xfrm>
          <a:off x="6552025" y="1375017"/>
          <a:ext cx="167413" cy="144362"/>
        </a:xfrm>
        <a:prstGeom prst="hexagon">
          <a:avLst>
            <a:gd name="adj" fmla="val 25000"/>
            <a:gd name="vf" fmla="val 115470"/>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E75A1-7840-431B-BAF2-7D51502E5A5C}">
      <dsp:nvSpPr>
        <dsp:cNvPr id="0" name=""/>
        <dsp:cNvSpPr/>
      </dsp:nvSpPr>
      <dsp:spPr>
        <a:xfrm>
          <a:off x="2503898" y="1911842"/>
          <a:ext cx="1825051" cy="1825051"/>
        </a:xfrm>
        <a:prstGeom prst="ellipse">
          <a:avLst/>
        </a:prstGeom>
        <a:no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s-ES" sz="6500" kern="1200" dirty="0"/>
        </a:p>
      </dsp:txBody>
      <dsp:txXfrm>
        <a:off x="2771171" y="2179115"/>
        <a:ext cx="1290505" cy="1290505"/>
      </dsp:txXfrm>
    </dsp:sp>
    <dsp:sp modelId="{C618CB88-1EB8-4988-8DEC-75CCC5929759}">
      <dsp:nvSpPr>
        <dsp:cNvPr id="0" name=""/>
        <dsp:cNvSpPr/>
      </dsp:nvSpPr>
      <dsp:spPr>
        <a:xfrm rot="11700000">
          <a:off x="1122900" y="2131801"/>
          <a:ext cx="1358851" cy="520139"/>
        </a:xfrm>
        <a:prstGeom prst="lef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E5FFC3F-19B1-4E19-84DE-FB1E7EE97588}">
      <dsp:nvSpPr>
        <dsp:cNvPr id="0" name=""/>
        <dsp:cNvSpPr/>
      </dsp:nvSpPr>
      <dsp:spPr>
        <a:xfrm>
          <a:off x="279151" y="1522503"/>
          <a:ext cx="1733798" cy="1387038"/>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Persistencia de los reactantes de fase aguda</a:t>
          </a:r>
        </a:p>
      </dsp:txBody>
      <dsp:txXfrm>
        <a:off x="319776" y="1563128"/>
        <a:ext cx="1652548" cy="1305788"/>
      </dsp:txXfrm>
    </dsp:sp>
    <dsp:sp modelId="{DBB7935A-6AD2-49DC-97F5-4C9DC459882D}">
      <dsp:nvSpPr>
        <dsp:cNvPr id="0" name=""/>
        <dsp:cNvSpPr/>
      </dsp:nvSpPr>
      <dsp:spPr>
        <a:xfrm rot="14700000">
          <a:off x="2030787" y="1049823"/>
          <a:ext cx="1358851" cy="520139"/>
        </a:xfrm>
        <a:prstGeom prst="leftArrow">
          <a:avLst>
            <a:gd name="adj1" fmla="val 60000"/>
            <a:gd name="adj2" fmla="val 50000"/>
          </a:avLst>
        </a:prstGeom>
        <a:no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7BF348F-45EB-4669-80E5-2F61A51B7888}">
      <dsp:nvSpPr>
        <dsp:cNvPr id="0" name=""/>
        <dsp:cNvSpPr/>
      </dsp:nvSpPr>
      <dsp:spPr>
        <a:xfrm>
          <a:off x="1556176" y="605"/>
          <a:ext cx="1733798" cy="1387038"/>
        </a:xfrm>
        <a:prstGeom prst="roundRect">
          <a:avLst>
            <a:gd name="adj" fmla="val 10000"/>
          </a:avLst>
        </a:prstGeom>
        <a:no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noFill/>
            </a:rPr>
            <a:t>Diarrea con productos patológicos</a:t>
          </a:r>
        </a:p>
      </dsp:txBody>
      <dsp:txXfrm>
        <a:off x="1596801" y="41230"/>
        <a:ext cx="1652548" cy="1305788"/>
      </dsp:txXfrm>
    </dsp:sp>
    <dsp:sp modelId="{EF7B27CE-D1D5-411B-8476-505CD12BE2E4}">
      <dsp:nvSpPr>
        <dsp:cNvPr id="0" name=""/>
        <dsp:cNvSpPr/>
      </dsp:nvSpPr>
      <dsp:spPr>
        <a:xfrm rot="17700000">
          <a:off x="3443209" y="1049823"/>
          <a:ext cx="1358851" cy="520139"/>
        </a:xfrm>
        <a:prstGeom prst="leftArrow">
          <a:avLst>
            <a:gd name="adj1" fmla="val 60000"/>
            <a:gd name="adj2" fmla="val 50000"/>
          </a:avLst>
        </a:prstGeom>
        <a:no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C925F8D-1078-43AF-9F4A-B99830390174}">
      <dsp:nvSpPr>
        <dsp:cNvPr id="0" name=""/>
        <dsp:cNvSpPr/>
      </dsp:nvSpPr>
      <dsp:spPr>
        <a:xfrm>
          <a:off x="3542873" y="605"/>
          <a:ext cx="1733798" cy="1387038"/>
        </a:xfrm>
        <a:prstGeom prst="roundRect">
          <a:avLst>
            <a:gd name="adj" fmla="val 10000"/>
          </a:avLst>
        </a:prstGeom>
        <a:no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noFill/>
            </a:rPr>
            <a:t>Lesiones compatibles con eritema nodoso y úlceras vulvares</a:t>
          </a:r>
        </a:p>
      </dsp:txBody>
      <dsp:txXfrm>
        <a:off x="3583498" y="41230"/>
        <a:ext cx="1652548" cy="1305788"/>
      </dsp:txXfrm>
    </dsp:sp>
    <dsp:sp modelId="{45844289-17F5-428C-A86A-9D0DBADDED2F}">
      <dsp:nvSpPr>
        <dsp:cNvPr id="0" name=""/>
        <dsp:cNvSpPr/>
      </dsp:nvSpPr>
      <dsp:spPr>
        <a:xfrm rot="20700000">
          <a:off x="4351096" y="2131801"/>
          <a:ext cx="1358851" cy="520139"/>
        </a:xfrm>
        <a:prstGeom prst="leftArrow">
          <a:avLst>
            <a:gd name="adj1" fmla="val 60000"/>
            <a:gd name="adj2" fmla="val 50000"/>
          </a:avLst>
        </a:prstGeom>
        <a:no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68E3232-D71B-4191-9DD9-C82BDB3DB865}">
      <dsp:nvSpPr>
        <dsp:cNvPr id="0" name=""/>
        <dsp:cNvSpPr/>
      </dsp:nvSpPr>
      <dsp:spPr>
        <a:xfrm>
          <a:off x="4819897" y="1522503"/>
          <a:ext cx="1733798" cy="1387038"/>
        </a:xfrm>
        <a:prstGeom prst="roundRect">
          <a:avLst>
            <a:gd name="adj" fmla="val 10000"/>
          </a:avLst>
        </a:prstGeom>
        <a:no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noFill/>
            </a:rPr>
            <a:t>Episodio previo de diarrea prolongada con </a:t>
          </a:r>
          <a:r>
            <a:rPr lang="es-ES" sz="1500" kern="1200" dirty="0" err="1">
              <a:noFill/>
            </a:rPr>
            <a:t>calprotectina</a:t>
          </a:r>
          <a:r>
            <a:rPr lang="es-ES" sz="1500" kern="1200" dirty="0">
              <a:noFill/>
            </a:rPr>
            <a:t> límite</a:t>
          </a:r>
        </a:p>
      </dsp:txBody>
      <dsp:txXfrm>
        <a:off x="4860522" y="1563128"/>
        <a:ext cx="1652548" cy="13057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E75A1-7840-431B-BAF2-7D51502E5A5C}">
      <dsp:nvSpPr>
        <dsp:cNvPr id="0" name=""/>
        <dsp:cNvSpPr/>
      </dsp:nvSpPr>
      <dsp:spPr>
        <a:xfrm>
          <a:off x="2503898" y="1911842"/>
          <a:ext cx="1825051" cy="1825051"/>
        </a:xfrm>
        <a:prstGeom prst="ellipse">
          <a:avLst/>
        </a:prstGeom>
        <a:no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dirty="0">
              <a:noFill/>
            </a:rPr>
            <a:t>Proceso inflamatorio intestinal. </a:t>
          </a:r>
        </a:p>
        <a:p>
          <a:pPr marL="0" lvl="0" indent="0" algn="ctr" defTabSz="755650">
            <a:lnSpc>
              <a:spcPct val="90000"/>
            </a:lnSpc>
            <a:spcBef>
              <a:spcPct val="0"/>
            </a:spcBef>
            <a:spcAft>
              <a:spcPct val="35000"/>
            </a:spcAft>
            <a:buNone/>
          </a:pPr>
          <a:r>
            <a:rPr lang="es-ES" sz="1700" kern="1200" dirty="0">
              <a:noFill/>
            </a:rPr>
            <a:t>Iniciándose </a:t>
          </a:r>
          <a:r>
            <a:rPr lang="es-ES" sz="1700" kern="1200" dirty="0" err="1">
              <a:noFill/>
            </a:rPr>
            <a:t>Pednisona</a:t>
          </a:r>
          <a:endParaRPr lang="es-ES" sz="1700" kern="1200" dirty="0">
            <a:noFill/>
          </a:endParaRPr>
        </a:p>
      </dsp:txBody>
      <dsp:txXfrm>
        <a:off x="2771171" y="2179115"/>
        <a:ext cx="1290505" cy="1290505"/>
      </dsp:txXfrm>
    </dsp:sp>
    <dsp:sp modelId="{C618CB88-1EB8-4988-8DEC-75CCC5929759}">
      <dsp:nvSpPr>
        <dsp:cNvPr id="0" name=""/>
        <dsp:cNvSpPr/>
      </dsp:nvSpPr>
      <dsp:spPr>
        <a:xfrm rot="11700000">
          <a:off x="1122900" y="2131801"/>
          <a:ext cx="1358851" cy="520139"/>
        </a:xfrm>
        <a:prstGeom prst="lef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E5FFC3F-19B1-4E19-84DE-FB1E7EE97588}">
      <dsp:nvSpPr>
        <dsp:cNvPr id="0" name=""/>
        <dsp:cNvSpPr/>
      </dsp:nvSpPr>
      <dsp:spPr>
        <a:xfrm>
          <a:off x="279151" y="1522503"/>
          <a:ext cx="1733798" cy="1387038"/>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Persistencia de los reactantes de fase aguda</a:t>
          </a:r>
        </a:p>
      </dsp:txBody>
      <dsp:txXfrm>
        <a:off x="319776" y="1563128"/>
        <a:ext cx="1652548" cy="1305788"/>
      </dsp:txXfrm>
    </dsp:sp>
    <dsp:sp modelId="{DBB7935A-6AD2-49DC-97F5-4C9DC459882D}">
      <dsp:nvSpPr>
        <dsp:cNvPr id="0" name=""/>
        <dsp:cNvSpPr/>
      </dsp:nvSpPr>
      <dsp:spPr>
        <a:xfrm rot="14700000">
          <a:off x="2030787" y="1049823"/>
          <a:ext cx="1358851" cy="520139"/>
        </a:xfrm>
        <a:prstGeom prst="lef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7BF348F-45EB-4669-80E5-2F61A51B7888}">
      <dsp:nvSpPr>
        <dsp:cNvPr id="0" name=""/>
        <dsp:cNvSpPr/>
      </dsp:nvSpPr>
      <dsp:spPr>
        <a:xfrm>
          <a:off x="1556176" y="605"/>
          <a:ext cx="1733798" cy="1387038"/>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Diarrea con productos patológicos</a:t>
          </a:r>
        </a:p>
      </dsp:txBody>
      <dsp:txXfrm>
        <a:off x="1596801" y="41230"/>
        <a:ext cx="1652548" cy="1305788"/>
      </dsp:txXfrm>
    </dsp:sp>
    <dsp:sp modelId="{EF7B27CE-D1D5-411B-8476-505CD12BE2E4}">
      <dsp:nvSpPr>
        <dsp:cNvPr id="0" name=""/>
        <dsp:cNvSpPr/>
      </dsp:nvSpPr>
      <dsp:spPr>
        <a:xfrm rot="17700000">
          <a:off x="3443209" y="1049823"/>
          <a:ext cx="1358851" cy="520139"/>
        </a:xfrm>
        <a:prstGeom prst="leftArrow">
          <a:avLst>
            <a:gd name="adj1" fmla="val 60000"/>
            <a:gd name="adj2" fmla="val 50000"/>
          </a:avLst>
        </a:prstGeom>
        <a:no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C925F8D-1078-43AF-9F4A-B99830390174}">
      <dsp:nvSpPr>
        <dsp:cNvPr id="0" name=""/>
        <dsp:cNvSpPr/>
      </dsp:nvSpPr>
      <dsp:spPr>
        <a:xfrm>
          <a:off x="3542873" y="605"/>
          <a:ext cx="1733798" cy="1387038"/>
        </a:xfrm>
        <a:prstGeom prst="roundRect">
          <a:avLst>
            <a:gd name="adj" fmla="val 10000"/>
          </a:avLst>
        </a:prstGeom>
        <a:no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noFill/>
            </a:rPr>
            <a:t>Lesiones compatibles con eritema nodoso y úlceras vulvares</a:t>
          </a:r>
        </a:p>
      </dsp:txBody>
      <dsp:txXfrm>
        <a:off x="3583498" y="41230"/>
        <a:ext cx="1652548" cy="1305788"/>
      </dsp:txXfrm>
    </dsp:sp>
    <dsp:sp modelId="{45844289-17F5-428C-A86A-9D0DBADDED2F}">
      <dsp:nvSpPr>
        <dsp:cNvPr id="0" name=""/>
        <dsp:cNvSpPr/>
      </dsp:nvSpPr>
      <dsp:spPr>
        <a:xfrm rot="20700000">
          <a:off x="4351096" y="2131801"/>
          <a:ext cx="1358851" cy="520139"/>
        </a:xfrm>
        <a:prstGeom prst="leftArrow">
          <a:avLst>
            <a:gd name="adj1" fmla="val 60000"/>
            <a:gd name="adj2" fmla="val 50000"/>
          </a:avLst>
        </a:prstGeom>
        <a:no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68E3232-D71B-4191-9DD9-C82BDB3DB865}">
      <dsp:nvSpPr>
        <dsp:cNvPr id="0" name=""/>
        <dsp:cNvSpPr/>
      </dsp:nvSpPr>
      <dsp:spPr>
        <a:xfrm>
          <a:off x="4819897" y="1522503"/>
          <a:ext cx="1733798" cy="1387038"/>
        </a:xfrm>
        <a:prstGeom prst="roundRect">
          <a:avLst>
            <a:gd name="adj" fmla="val 10000"/>
          </a:avLst>
        </a:prstGeom>
        <a:no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noFill/>
            </a:rPr>
            <a:t>Episodio previo de diarrea prolongada con </a:t>
          </a:r>
          <a:r>
            <a:rPr lang="es-ES" sz="1500" kern="1200" dirty="0" err="1">
              <a:noFill/>
            </a:rPr>
            <a:t>calprotectina</a:t>
          </a:r>
          <a:r>
            <a:rPr lang="es-ES" sz="1500" kern="1200" dirty="0">
              <a:noFill/>
            </a:rPr>
            <a:t> límite</a:t>
          </a:r>
        </a:p>
      </dsp:txBody>
      <dsp:txXfrm>
        <a:off x="4860522" y="1563128"/>
        <a:ext cx="1652548" cy="13057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E75A1-7840-431B-BAF2-7D51502E5A5C}">
      <dsp:nvSpPr>
        <dsp:cNvPr id="0" name=""/>
        <dsp:cNvSpPr/>
      </dsp:nvSpPr>
      <dsp:spPr>
        <a:xfrm>
          <a:off x="2503898" y="1911842"/>
          <a:ext cx="1825051" cy="1825051"/>
        </a:xfrm>
        <a:prstGeom prst="ellipse">
          <a:avLst/>
        </a:prstGeom>
        <a:no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dirty="0">
              <a:noFill/>
            </a:rPr>
            <a:t>Proceso inflamatorio intestinal. </a:t>
          </a:r>
        </a:p>
        <a:p>
          <a:pPr marL="0" lvl="0" indent="0" algn="ctr" defTabSz="755650">
            <a:lnSpc>
              <a:spcPct val="90000"/>
            </a:lnSpc>
            <a:spcBef>
              <a:spcPct val="0"/>
            </a:spcBef>
            <a:spcAft>
              <a:spcPct val="35000"/>
            </a:spcAft>
            <a:buNone/>
          </a:pPr>
          <a:r>
            <a:rPr lang="es-ES" sz="1700" kern="1200" dirty="0">
              <a:noFill/>
            </a:rPr>
            <a:t>Iniciándose </a:t>
          </a:r>
          <a:r>
            <a:rPr lang="es-ES" sz="1700" kern="1200" dirty="0" err="1">
              <a:noFill/>
            </a:rPr>
            <a:t>Pednisona</a:t>
          </a:r>
          <a:endParaRPr lang="es-ES" sz="1700" kern="1200" dirty="0">
            <a:noFill/>
          </a:endParaRPr>
        </a:p>
      </dsp:txBody>
      <dsp:txXfrm>
        <a:off x="2771171" y="2179115"/>
        <a:ext cx="1290505" cy="1290505"/>
      </dsp:txXfrm>
    </dsp:sp>
    <dsp:sp modelId="{C618CB88-1EB8-4988-8DEC-75CCC5929759}">
      <dsp:nvSpPr>
        <dsp:cNvPr id="0" name=""/>
        <dsp:cNvSpPr/>
      </dsp:nvSpPr>
      <dsp:spPr>
        <a:xfrm rot="11700000">
          <a:off x="1122900" y="2131801"/>
          <a:ext cx="1358851" cy="520139"/>
        </a:xfrm>
        <a:prstGeom prst="lef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E5FFC3F-19B1-4E19-84DE-FB1E7EE97588}">
      <dsp:nvSpPr>
        <dsp:cNvPr id="0" name=""/>
        <dsp:cNvSpPr/>
      </dsp:nvSpPr>
      <dsp:spPr>
        <a:xfrm>
          <a:off x="279151" y="1522503"/>
          <a:ext cx="1733798" cy="1387038"/>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Persistencia de los reactantes de fase aguda</a:t>
          </a:r>
        </a:p>
      </dsp:txBody>
      <dsp:txXfrm>
        <a:off x="319776" y="1563128"/>
        <a:ext cx="1652548" cy="1305788"/>
      </dsp:txXfrm>
    </dsp:sp>
    <dsp:sp modelId="{DBB7935A-6AD2-49DC-97F5-4C9DC459882D}">
      <dsp:nvSpPr>
        <dsp:cNvPr id="0" name=""/>
        <dsp:cNvSpPr/>
      </dsp:nvSpPr>
      <dsp:spPr>
        <a:xfrm rot="14700000">
          <a:off x="2030787" y="1049823"/>
          <a:ext cx="1358851" cy="520139"/>
        </a:xfrm>
        <a:prstGeom prst="lef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7BF348F-45EB-4669-80E5-2F61A51B7888}">
      <dsp:nvSpPr>
        <dsp:cNvPr id="0" name=""/>
        <dsp:cNvSpPr/>
      </dsp:nvSpPr>
      <dsp:spPr>
        <a:xfrm>
          <a:off x="1556176" y="605"/>
          <a:ext cx="1733798" cy="1387038"/>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Diarrea con productos patológicos</a:t>
          </a:r>
        </a:p>
      </dsp:txBody>
      <dsp:txXfrm>
        <a:off x="1596801" y="41230"/>
        <a:ext cx="1652548" cy="1305788"/>
      </dsp:txXfrm>
    </dsp:sp>
    <dsp:sp modelId="{EF7B27CE-D1D5-411B-8476-505CD12BE2E4}">
      <dsp:nvSpPr>
        <dsp:cNvPr id="0" name=""/>
        <dsp:cNvSpPr/>
      </dsp:nvSpPr>
      <dsp:spPr>
        <a:xfrm rot="17700000">
          <a:off x="3443209" y="1049823"/>
          <a:ext cx="1358851" cy="520139"/>
        </a:xfrm>
        <a:prstGeom prst="lef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C925F8D-1078-43AF-9F4A-B99830390174}">
      <dsp:nvSpPr>
        <dsp:cNvPr id="0" name=""/>
        <dsp:cNvSpPr/>
      </dsp:nvSpPr>
      <dsp:spPr>
        <a:xfrm>
          <a:off x="3542873" y="605"/>
          <a:ext cx="1733798" cy="1387038"/>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Lesiones compatibles con eritema nodoso y úlceras vulvares</a:t>
          </a:r>
        </a:p>
      </dsp:txBody>
      <dsp:txXfrm>
        <a:off x="3583498" y="41230"/>
        <a:ext cx="1652548" cy="1305788"/>
      </dsp:txXfrm>
    </dsp:sp>
    <dsp:sp modelId="{45844289-17F5-428C-A86A-9D0DBADDED2F}">
      <dsp:nvSpPr>
        <dsp:cNvPr id="0" name=""/>
        <dsp:cNvSpPr/>
      </dsp:nvSpPr>
      <dsp:spPr>
        <a:xfrm rot="20700000">
          <a:off x="4351096" y="2131801"/>
          <a:ext cx="1358851" cy="520139"/>
        </a:xfrm>
        <a:prstGeom prst="leftArrow">
          <a:avLst>
            <a:gd name="adj1" fmla="val 60000"/>
            <a:gd name="adj2" fmla="val 50000"/>
          </a:avLst>
        </a:prstGeom>
        <a:no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68E3232-D71B-4191-9DD9-C82BDB3DB865}">
      <dsp:nvSpPr>
        <dsp:cNvPr id="0" name=""/>
        <dsp:cNvSpPr/>
      </dsp:nvSpPr>
      <dsp:spPr>
        <a:xfrm>
          <a:off x="4819897" y="1522503"/>
          <a:ext cx="1733798" cy="1387038"/>
        </a:xfrm>
        <a:prstGeom prst="roundRect">
          <a:avLst>
            <a:gd name="adj" fmla="val 10000"/>
          </a:avLst>
        </a:prstGeom>
        <a:no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noFill/>
            </a:rPr>
            <a:t>Episodio previo de diarrea prolongada con </a:t>
          </a:r>
          <a:r>
            <a:rPr lang="es-ES" sz="1500" kern="1200" dirty="0" err="1">
              <a:noFill/>
            </a:rPr>
            <a:t>calprotectina</a:t>
          </a:r>
          <a:r>
            <a:rPr lang="es-ES" sz="1500" kern="1200" dirty="0">
              <a:noFill/>
            </a:rPr>
            <a:t> límite</a:t>
          </a:r>
        </a:p>
      </dsp:txBody>
      <dsp:txXfrm>
        <a:off x="4860522" y="1563128"/>
        <a:ext cx="1652548" cy="1305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E75A1-7840-431B-BAF2-7D51502E5A5C}">
      <dsp:nvSpPr>
        <dsp:cNvPr id="0" name=""/>
        <dsp:cNvSpPr/>
      </dsp:nvSpPr>
      <dsp:spPr>
        <a:xfrm>
          <a:off x="2503898" y="1911842"/>
          <a:ext cx="1825051" cy="1825051"/>
        </a:xfrm>
        <a:prstGeom prst="ellipse">
          <a:avLst/>
        </a:prstGeom>
        <a:no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dirty="0">
              <a:noFill/>
            </a:rPr>
            <a:t>Proceso inflamatorio intestinal. </a:t>
          </a:r>
        </a:p>
        <a:p>
          <a:pPr marL="0" lvl="0" indent="0" algn="ctr" defTabSz="755650">
            <a:lnSpc>
              <a:spcPct val="90000"/>
            </a:lnSpc>
            <a:spcBef>
              <a:spcPct val="0"/>
            </a:spcBef>
            <a:spcAft>
              <a:spcPct val="35000"/>
            </a:spcAft>
            <a:buNone/>
          </a:pPr>
          <a:r>
            <a:rPr lang="es-ES" sz="1700" kern="1200" dirty="0">
              <a:noFill/>
            </a:rPr>
            <a:t>Iniciándose </a:t>
          </a:r>
          <a:r>
            <a:rPr lang="es-ES" sz="1700" kern="1200" dirty="0" err="1">
              <a:noFill/>
            </a:rPr>
            <a:t>Pednisona</a:t>
          </a:r>
          <a:endParaRPr lang="es-ES" sz="1700" kern="1200" dirty="0">
            <a:noFill/>
          </a:endParaRPr>
        </a:p>
      </dsp:txBody>
      <dsp:txXfrm>
        <a:off x="2771171" y="2179115"/>
        <a:ext cx="1290505" cy="1290505"/>
      </dsp:txXfrm>
    </dsp:sp>
    <dsp:sp modelId="{C618CB88-1EB8-4988-8DEC-75CCC5929759}">
      <dsp:nvSpPr>
        <dsp:cNvPr id="0" name=""/>
        <dsp:cNvSpPr/>
      </dsp:nvSpPr>
      <dsp:spPr>
        <a:xfrm rot="11700000">
          <a:off x="1122900" y="2131801"/>
          <a:ext cx="1358851" cy="520139"/>
        </a:xfrm>
        <a:prstGeom prst="lef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E5FFC3F-19B1-4E19-84DE-FB1E7EE97588}">
      <dsp:nvSpPr>
        <dsp:cNvPr id="0" name=""/>
        <dsp:cNvSpPr/>
      </dsp:nvSpPr>
      <dsp:spPr>
        <a:xfrm>
          <a:off x="279151" y="1522503"/>
          <a:ext cx="1733798" cy="1387038"/>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Persistencia de los reactantes de fase aguda</a:t>
          </a:r>
        </a:p>
      </dsp:txBody>
      <dsp:txXfrm>
        <a:off x="319776" y="1563128"/>
        <a:ext cx="1652548" cy="1305788"/>
      </dsp:txXfrm>
    </dsp:sp>
    <dsp:sp modelId="{DBB7935A-6AD2-49DC-97F5-4C9DC459882D}">
      <dsp:nvSpPr>
        <dsp:cNvPr id="0" name=""/>
        <dsp:cNvSpPr/>
      </dsp:nvSpPr>
      <dsp:spPr>
        <a:xfrm rot="14700000">
          <a:off x="2030787" y="1049823"/>
          <a:ext cx="1358851" cy="520139"/>
        </a:xfrm>
        <a:prstGeom prst="lef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7BF348F-45EB-4669-80E5-2F61A51B7888}">
      <dsp:nvSpPr>
        <dsp:cNvPr id="0" name=""/>
        <dsp:cNvSpPr/>
      </dsp:nvSpPr>
      <dsp:spPr>
        <a:xfrm>
          <a:off x="1556176" y="605"/>
          <a:ext cx="1733798" cy="1387038"/>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Diarrea con productos patológicos</a:t>
          </a:r>
        </a:p>
      </dsp:txBody>
      <dsp:txXfrm>
        <a:off x="1596801" y="41230"/>
        <a:ext cx="1652548" cy="1305788"/>
      </dsp:txXfrm>
    </dsp:sp>
    <dsp:sp modelId="{EF7B27CE-D1D5-411B-8476-505CD12BE2E4}">
      <dsp:nvSpPr>
        <dsp:cNvPr id="0" name=""/>
        <dsp:cNvSpPr/>
      </dsp:nvSpPr>
      <dsp:spPr>
        <a:xfrm rot="17700000">
          <a:off x="3443209" y="1049823"/>
          <a:ext cx="1358851" cy="520139"/>
        </a:xfrm>
        <a:prstGeom prst="lef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C925F8D-1078-43AF-9F4A-B99830390174}">
      <dsp:nvSpPr>
        <dsp:cNvPr id="0" name=""/>
        <dsp:cNvSpPr/>
      </dsp:nvSpPr>
      <dsp:spPr>
        <a:xfrm>
          <a:off x="3542873" y="605"/>
          <a:ext cx="1733798" cy="1387038"/>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Lesiones compatibles con eritema nodoso y úlceras vulvares</a:t>
          </a:r>
        </a:p>
      </dsp:txBody>
      <dsp:txXfrm>
        <a:off x="3583498" y="41230"/>
        <a:ext cx="1652548" cy="1305788"/>
      </dsp:txXfrm>
    </dsp:sp>
    <dsp:sp modelId="{45844289-17F5-428C-A86A-9D0DBADDED2F}">
      <dsp:nvSpPr>
        <dsp:cNvPr id="0" name=""/>
        <dsp:cNvSpPr/>
      </dsp:nvSpPr>
      <dsp:spPr>
        <a:xfrm rot="20700000">
          <a:off x="4351096" y="2131801"/>
          <a:ext cx="1358851" cy="520139"/>
        </a:xfrm>
        <a:prstGeom prst="lef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68E3232-D71B-4191-9DD9-C82BDB3DB865}">
      <dsp:nvSpPr>
        <dsp:cNvPr id="0" name=""/>
        <dsp:cNvSpPr/>
      </dsp:nvSpPr>
      <dsp:spPr>
        <a:xfrm>
          <a:off x="4819897" y="1522503"/>
          <a:ext cx="1733798" cy="1387038"/>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Episodio previo de diarrea prolongada con </a:t>
          </a:r>
          <a:r>
            <a:rPr lang="es-ES" sz="1500" kern="1200" dirty="0" err="1"/>
            <a:t>calprotectina</a:t>
          </a:r>
          <a:r>
            <a:rPr lang="es-ES" sz="1500" kern="1200" dirty="0"/>
            <a:t> límite</a:t>
          </a:r>
        </a:p>
      </dsp:txBody>
      <dsp:txXfrm>
        <a:off x="4860522" y="1563128"/>
        <a:ext cx="1652548" cy="13057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E75A1-7840-431B-BAF2-7D51502E5A5C}">
      <dsp:nvSpPr>
        <dsp:cNvPr id="0" name=""/>
        <dsp:cNvSpPr/>
      </dsp:nvSpPr>
      <dsp:spPr>
        <a:xfrm>
          <a:off x="2503898" y="1911842"/>
          <a:ext cx="1825051" cy="1825051"/>
        </a:xfrm>
        <a:prstGeom prst="ellipse">
          <a:avLst/>
        </a:prstGeom>
        <a:gradFill flip="none" rotWithShape="1">
          <a:gsLst>
            <a:gs pos="38000">
              <a:schemeClr val="bg2">
                <a:alpha val="44000"/>
                <a:lumMod val="55000"/>
              </a:schemeClr>
            </a:gs>
            <a:gs pos="100000">
              <a:schemeClr val="accent1">
                <a:hueOff val="0"/>
                <a:satOff val="0"/>
                <a:lumOff val="0"/>
                <a:alphaOff val="0"/>
                <a:shade val="90000"/>
                <a:lumMod val="84000"/>
              </a:schemeClr>
            </a:gs>
          </a:gsLst>
          <a:path path="shape">
            <a:fillToRect l="50000" t="50000" r="50000" b="50000"/>
          </a:path>
          <a:tileRect/>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dirty="0"/>
            <a:t>Proceso inflamatorio intestinal. </a:t>
          </a:r>
        </a:p>
        <a:p>
          <a:pPr marL="0" lvl="0" indent="0" algn="ctr" defTabSz="755650">
            <a:lnSpc>
              <a:spcPct val="90000"/>
            </a:lnSpc>
            <a:spcBef>
              <a:spcPct val="0"/>
            </a:spcBef>
            <a:spcAft>
              <a:spcPct val="35000"/>
            </a:spcAft>
            <a:buNone/>
          </a:pPr>
          <a:r>
            <a:rPr lang="es-ES" sz="1700" kern="1200" dirty="0"/>
            <a:t>Iniciándose </a:t>
          </a:r>
          <a:r>
            <a:rPr lang="es-ES" sz="1700" kern="1200" dirty="0" err="1"/>
            <a:t>Pednisona</a:t>
          </a:r>
          <a:endParaRPr lang="es-ES" sz="1700" kern="1200" dirty="0"/>
        </a:p>
      </dsp:txBody>
      <dsp:txXfrm>
        <a:off x="2771171" y="2179115"/>
        <a:ext cx="1290505" cy="1290505"/>
      </dsp:txXfrm>
    </dsp:sp>
    <dsp:sp modelId="{C618CB88-1EB8-4988-8DEC-75CCC5929759}">
      <dsp:nvSpPr>
        <dsp:cNvPr id="0" name=""/>
        <dsp:cNvSpPr/>
      </dsp:nvSpPr>
      <dsp:spPr>
        <a:xfrm rot="11700000">
          <a:off x="1122900" y="2131801"/>
          <a:ext cx="1358851" cy="520139"/>
        </a:xfrm>
        <a:prstGeom prst="lef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E5FFC3F-19B1-4E19-84DE-FB1E7EE97588}">
      <dsp:nvSpPr>
        <dsp:cNvPr id="0" name=""/>
        <dsp:cNvSpPr/>
      </dsp:nvSpPr>
      <dsp:spPr>
        <a:xfrm>
          <a:off x="279151" y="1522503"/>
          <a:ext cx="1733798" cy="1387038"/>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Persistencia de los reactantes de fase aguda</a:t>
          </a:r>
        </a:p>
      </dsp:txBody>
      <dsp:txXfrm>
        <a:off x="319776" y="1563128"/>
        <a:ext cx="1652548" cy="1305788"/>
      </dsp:txXfrm>
    </dsp:sp>
    <dsp:sp modelId="{DBB7935A-6AD2-49DC-97F5-4C9DC459882D}">
      <dsp:nvSpPr>
        <dsp:cNvPr id="0" name=""/>
        <dsp:cNvSpPr/>
      </dsp:nvSpPr>
      <dsp:spPr>
        <a:xfrm rot="14700000">
          <a:off x="2030787" y="1049823"/>
          <a:ext cx="1358851" cy="520139"/>
        </a:xfrm>
        <a:prstGeom prst="lef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7BF348F-45EB-4669-80E5-2F61A51B7888}">
      <dsp:nvSpPr>
        <dsp:cNvPr id="0" name=""/>
        <dsp:cNvSpPr/>
      </dsp:nvSpPr>
      <dsp:spPr>
        <a:xfrm>
          <a:off x="1556176" y="605"/>
          <a:ext cx="1733798" cy="1387038"/>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Diarrea con productos patológicos</a:t>
          </a:r>
        </a:p>
      </dsp:txBody>
      <dsp:txXfrm>
        <a:off x="1596801" y="41230"/>
        <a:ext cx="1652548" cy="1305788"/>
      </dsp:txXfrm>
    </dsp:sp>
    <dsp:sp modelId="{EF7B27CE-D1D5-411B-8476-505CD12BE2E4}">
      <dsp:nvSpPr>
        <dsp:cNvPr id="0" name=""/>
        <dsp:cNvSpPr/>
      </dsp:nvSpPr>
      <dsp:spPr>
        <a:xfrm rot="17700000">
          <a:off x="3443209" y="1049823"/>
          <a:ext cx="1358851" cy="520139"/>
        </a:xfrm>
        <a:prstGeom prst="lef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C925F8D-1078-43AF-9F4A-B99830390174}">
      <dsp:nvSpPr>
        <dsp:cNvPr id="0" name=""/>
        <dsp:cNvSpPr/>
      </dsp:nvSpPr>
      <dsp:spPr>
        <a:xfrm>
          <a:off x="3542873" y="605"/>
          <a:ext cx="1733798" cy="1387038"/>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Lesiones compatibles con eritema nodoso y úlceras vulvares</a:t>
          </a:r>
        </a:p>
      </dsp:txBody>
      <dsp:txXfrm>
        <a:off x="3583498" y="41230"/>
        <a:ext cx="1652548" cy="1305788"/>
      </dsp:txXfrm>
    </dsp:sp>
    <dsp:sp modelId="{45844289-17F5-428C-A86A-9D0DBADDED2F}">
      <dsp:nvSpPr>
        <dsp:cNvPr id="0" name=""/>
        <dsp:cNvSpPr/>
      </dsp:nvSpPr>
      <dsp:spPr>
        <a:xfrm rot="20700000">
          <a:off x="4351096" y="2131801"/>
          <a:ext cx="1358851" cy="520139"/>
        </a:xfrm>
        <a:prstGeom prst="lef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68E3232-D71B-4191-9DD9-C82BDB3DB865}">
      <dsp:nvSpPr>
        <dsp:cNvPr id="0" name=""/>
        <dsp:cNvSpPr/>
      </dsp:nvSpPr>
      <dsp:spPr>
        <a:xfrm>
          <a:off x="4819897" y="1522503"/>
          <a:ext cx="1733798" cy="1387038"/>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Episodio previo de diarrea prolongada con </a:t>
          </a:r>
          <a:r>
            <a:rPr lang="es-ES" sz="1500" kern="1200" dirty="0" err="1"/>
            <a:t>calprotectina</a:t>
          </a:r>
          <a:r>
            <a:rPr lang="es-ES" sz="1500" kern="1200" dirty="0"/>
            <a:t> límite</a:t>
          </a:r>
        </a:p>
      </dsp:txBody>
      <dsp:txXfrm>
        <a:off x="4860522" y="1563128"/>
        <a:ext cx="1652548" cy="13057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5E112-5A33-48CF-95E5-0C1DE6929E1E}">
      <dsp:nvSpPr>
        <dsp:cNvPr id="0" name=""/>
        <dsp:cNvSpPr/>
      </dsp:nvSpPr>
      <dsp:spPr>
        <a:xfrm>
          <a:off x="2173364" y="3333510"/>
          <a:ext cx="157627" cy="157627"/>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CA2CED-BA2E-4EB1-B973-35E6AD290E17}">
      <dsp:nvSpPr>
        <dsp:cNvPr id="0" name=""/>
        <dsp:cNvSpPr/>
      </dsp:nvSpPr>
      <dsp:spPr>
        <a:xfrm>
          <a:off x="2035283" y="3554793"/>
          <a:ext cx="157627" cy="157627"/>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807DC-0BA2-4CED-AF75-1285E4705CD3}">
      <dsp:nvSpPr>
        <dsp:cNvPr id="0" name=""/>
        <dsp:cNvSpPr/>
      </dsp:nvSpPr>
      <dsp:spPr>
        <a:xfrm>
          <a:off x="1870720" y="3746376"/>
          <a:ext cx="157627" cy="157627"/>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C78822-3B7C-43AB-98D6-57FB179FC2D2}">
      <dsp:nvSpPr>
        <dsp:cNvPr id="0" name=""/>
        <dsp:cNvSpPr/>
      </dsp:nvSpPr>
      <dsp:spPr>
        <a:xfrm>
          <a:off x="2067439" y="1106461"/>
          <a:ext cx="157627" cy="157627"/>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382AC0-8063-4C19-BA38-2F3123540F4E}">
      <dsp:nvSpPr>
        <dsp:cNvPr id="0" name=""/>
        <dsp:cNvSpPr/>
      </dsp:nvSpPr>
      <dsp:spPr>
        <a:xfrm>
          <a:off x="2278029" y="980970"/>
          <a:ext cx="157627" cy="157627"/>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43E85E-399B-4802-A9A7-0E4532B720EA}">
      <dsp:nvSpPr>
        <dsp:cNvPr id="0" name=""/>
        <dsp:cNvSpPr/>
      </dsp:nvSpPr>
      <dsp:spPr>
        <a:xfrm>
          <a:off x="2487988" y="855479"/>
          <a:ext cx="157627" cy="157627"/>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9DE7CB-2927-49AE-B2BC-428D1569B39D}">
      <dsp:nvSpPr>
        <dsp:cNvPr id="0" name=""/>
        <dsp:cNvSpPr/>
      </dsp:nvSpPr>
      <dsp:spPr>
        <a:xfrm>
          <a:off x="2697948" y="980970"/>
          <a:ext cx="157627" cy="157627"/>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B4D613-3F88-4F6D-BB02-1E373216B37C}">
      <dsp:nvSpPr>
        <dsp:cNvPr id="0" name=""/>
        <dsp:cNvSpPr/>
      </dsp:nvSpPr>
      <dsp:spPr>
        <a:xfrm>
          <a:off x="2908538" y="1106461"/>
          <a:ext cx="157627" cy="157627"/>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00F365-8678-4428-BDE5-2E51DF95465A}">
      <dsp:nvSpPr>
        <dsp:cNvPr id="0" name=""/>
        <dsp:cNvSpPr/>
      </dsp:nvSpPr>
      <dsp:spPr>
        <a:xfrm>
          <a:off x="2487988" y="1120265"/>
          <a:ext cx="157627" cy="157627"/>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1F68CC-3478-42E0-83E5-6B395C9056EC}">
      <dsp:nvSpPr>
        <dsp:cNvPr id="0" name=""/>
        <dsp:cNvSpPr/>
      </dsp:nvSpPr>
      <dsp:spPr>
        <a:xfrm>
          <a:off x="2487988" y="1385051"/>
          <a:ext cx="157627" cy="157627"/>
        </a:xfrm>
        <a:prstGeom prst="ellipse">
          <a:avLst/>
        </a:prstGeom>
        <a:no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3AE98F17-6F5A-43E1-8AF7-75FF6A1EC088}">
      <dsp:nvSpPr>
        <dsp:cNvPr id="0" name=""/>
        <dsp:cNvSpPr/>
      </dsp:nvSpPr>
      <dsp:spPr>
        <a:xfrm>
          <a:off x="1205533" y="4322134"/>
          <a:ext cx="3399705" cy="91190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9604"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dirty="0"/>
            <a:t>Se realiza colonoscopia</a:t>
          </a:r>
        </a:p>
      </dsp:txBody>
      <dsp:txXfrm>
        <a:off x="1250048" y="4366649"/>
        <a:ext cx="3310675" cy="822871"/>
      </dsp:txXfrm>
    </dsp:sp>
    <dsp:sp modelId="{743BFE67-010E-4D8B-95FA-B74910DAB6AD}">
      <dsp:nvSpPr>
        <dsp:cNvPr id="0" name=""/>
        <dsp:cNvSpPr/>
      </dsp:nvSpPr>
      <dsp:spPr>
        <a:xfrm>
          <a:off x="262922" y="3428637"/>
          <a:ext cx="1576272" cy="157616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B00BD7-FBCB-460E-979C-C657051865DB}">
      <dsp:nvSpPr>
        <dsp:cNvPr id="0" name=""/>
        <dsp:cNvSpPr/>
      </dsp:nvSpPr>
      <dsp:spPr>
        <a:xfrm>
          <a:off x="2642463" y="2538487"/>
          <a:ext cx="3399705" cy="911901"/>
        </a:xfrm>
        <a:prstGeom prst="roundRect">
          <a:avLst/>
        </a:prstGeom>
        <a:no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9604" tIns="87630" rIns="87630" bIns="87630" numCol="1" spcCol="1270" anchor="ctr" anchorCtr="0">
          <a:noAutofit/>
        </a:bodyPr>
        <a:lstStyle/>
        <a:p>
          <a:pPr marL="0" lvl="0" indent="0" algn="l" defTabSz="1022350">
            <a:lnSpc>
              <a:spcPct val="90000"/>
            </a:lnSpc>
            <a:spcBef>
              <a:spcPct val="0"/>
            </a:spcBef>
            <a:spcAft>
              <a:spcPct val="35000"/>
            </a:spcAft>
            <a:buNone/>
          </a:pPr>
          <a:endParaRPr lang="es-ES" sz="2300" kern="1200" dirty="0"/>
        </a:p>
      </dsp:txBody>
      <dsp:txXfrm>
        <a:off x="2686978" y="2583002"/>
        <a:ext cx="3310675" cy="822871"/>
      </dsp:txXfrm>
    </dsp:sp>
    <dsp:sp modelId="{BCE03797-8512-4E01-B4B1-ABD8D49ED80B}">
      <dsp:nvSpPr>
        <dsp:cNvPr id="0" name=""/>
        <dsp:cNvSpPr/>
      </dsp:nvSpPr>
      <dsp:spPr>
        <a:xfrm>
          <a:off x="1699852" y="1644991"/>
          <a:ext cx="1576272" cy="1576168"/>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70839-7081-40DA-B606-ECD01EA5D635}" type="datetimeFigureOut">
              <a:rPr lang="es-ES" smtClean="0"/>
              <a:t>01/12/2018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2BE6B-9686-40AD-94B3-34AE3BE7B9C4}" type="slidenum">
              <a:rPr lang="es-ES" smtClean="0"/>
              <a:t>‹Nº›</a:t>
            </a:fld>
            <a:endParaRPr lang="es-ES"/>
          </a:p>
        </p:txBody>
      </p:sp>
    </p:spTree>
    <p:extLst>
      <p:ext uri="{BB962C8B-B14F-4D97-AF65-F5344CB8AC3E}">
        <p14:creationId xmlns:p14="http://schemas.microsoft.com/office/powerpoint/2010/main" val="2588661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ducainflamatoria.com/index.php/enfermedad-perianal-que-es"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en.wikipedia.org/wiki/Intestine" TargetMode="External"/><Relationship Id="rId5" Type="http://schemas.openxmlformats.org/officeDocument/2006/relationships/hyperlink" Target="https://en.wikipedia.org/wiki/Vulva" TargetMode="External"/><Relationship Id="rId4" Type="http://schemas.openxmlformats.org/officeDocument/2006/relationships/hyperlink" Target="https://en.wikipedia.org/wiki/Crohn%E2%80%99s_diseas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892BE6B-9686-40AD-94B3-34AE3BE7B9C4}" type="slidenum">
              <a:rPr lang="es-ES" smtClean="0"/>
              <a:t>1</a:t>
            </a:fld>
            <a:endParaRPr lang="es-ES"/>
          </a:p>
        </p:txBody>
      </p:sp>
    </p:spTree>
    <p:extLst>
      <p:ext uri="{BB962C8B-B14F-4D97-AF65-F5344CB8AC3E}">
        <p14:creationId xmlns:p14="http://schemas.microsoft.com/office/powerpoint/2010/main" val="3873391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Este caso nos muestra como </a:t>
            </a:r>
          </a:p>
          <a:p>
            <a:endParaRPr lang="es-ES" dirty="0"/>
          </a:p>
          <a:p>
            <a:r>
              <a:rPr lang="en-GB" dirty="0"/>
              <a:t>There were 45 cases of CD and 38 cases of UC represented. The most common indication for kidney biopsy was acute or chronic kidney failure (63% [52 of 83]) and nephrotic-range proteinuria (16% [13 of 83]). IgA nephropathy was the most common diagnosis (24% [20 of 83]), followed by interstitial nephritis (19% [16 of 83]), </a:t>
            </a:r>
            <a:r>
              <a:rPr lang="en-GB" dirty="0" err="1"/>
              <a:t>arterionephrosclerosis</a:t>
            </a:r>
            <a:r>
              <a:rPr lang="en-GB" dirty="0"/>
              <a:t> (12% [10 of 83]), acute tubular injury (8% [7 of 83]), proliferative GN (7% [6 of 83]), and minimal-change disease (5% [4 of 83]). When compared, the frequency of IgA nephropathy in IBD was significantly higher than in all other native renal biopsy specimens from the same time period (24% [20 of 83] versus 8% [2734 of 33,630]; </a:t>
            </a:r>
            <a:r>
              <a:rPr lang="en-GB" i="1" dirty="0"/>
              <a:t>P</a:t>
            </a:r>
            <a:r>
              <a:rPr lang="en-GB" dirty="0"/>
              <a:t>&lt;0.001). Of the 16 cases of interstitial nephritis, 9 (56%) had current or recent past exposure to </a:t>
            </a:r>
            <a:r>
              <a:rPr lang="en-GB" dirty="0" err="1"/>
              <a:t>aminosalicylates</a:t>
            </a:r>
            <a:r>
              <a:rPr lang="en-GB" dirty="0"/>
              <a:t>, including all cases of granulomatous interstitial nephritis.</a:t>
            </a:r>
          </a:p>
          <a:p>
            <a:r>
              <a:rPr lang="es-ES" dirty="0"/>
              <a:t>https://cjasn.asnjournals.org/content/9/2/265</a:t>
            </a:r>
          </a:p>
        </p:txBody>
      </p:sp>
      <p:sp>
        <p:nvSpPr>
          <p:cNvPr id="4" name="Marcador de número de diapositiva 3"/>
          <p:cNvSpPr>
            <a:spLocks noGrp="1"/>
          </p:cNvSpPr>
          <p:nvPr>
            <p:ph type="sldNum" sz="quarter" idx="5"/>
          </p:nvPr>
        </p:nvSpPr>
        <p:spPr/>
        <p:txBody>
          <a:bodyPr/>
          <a:lstStyle/>
          <a:p>
            <a:fld id="{0892BE6B-9686-40AD-94B3-34AE3BE7B9C4}" type="slidenum">
              <a:rPr lang="es-ES" smtClean="0"/>
              <a:t>35</a:t>
            </a:fld>
            <a:endParaRPr lang="es-ES"/>
          </a:p>
        </p:txBody>
      </p:sp>
    </p:spTree>
    <p:extLst>
      <p:ext uri="{BB962C8B-B14F-4D97-AF65-F5344CB8AC3E}">
        <p14:creationId xmlns:p14="http://schemas.microsoft.com/office/powerpoint/2010/main" val="932200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http://www.scielo.org.pe/scielo.php?script=sci_arttext&amp;pid=S1018-130X2001000200004 </a:t>
            </a:r>
          </a:p>
          <a:p>
            <a:r>
              <a:rPr lang="es-ES" dirty="0"/>
              <a:t>http://scielo.isciii.es/scielo.php?script=sci_arttext&amp;pid=S0212-71992001000800001</a:t>
            </a:r>
          </a:p>
          <a:p>
            <a:r>
              <a:rPr lang="es-ES" dirty="0"/>
              <a:t>https://www.educainflamatoria.com/con-que-frecuencia-pueden-aparecer-las-manifestaciones-oculares</a:t>
            </a:r>
          </a:p>
          <a:p>
            <a:r>
              <a:rPr lang="es-ES" dirty="0"/>
              <a:t>http://www.worldgastroenterology.org/UserFiles/file/guidelines/inflammatory-bowel-disease-spanish-2015.pdf</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Calprotectina</a:t>
            </a:r>
            <a:r>
              <a:rPr lang="es-ES" dirty="0"/>
              <a:t> fecal elevada en </a:t>
            </a:r>
            <a:r>
              <a:rPr lang="es-ES" dirty="0" err="1"/>
              <a:t>Behcet</a:t>
            </a:r>
            <a:endParaRPr lang="es-ES" dirty="0"/>
          </a:p>
          <a:p>
            <a:r>
              <a:rPr lang="es-ES" dirty="0"/>
              <a:t>https://www.ncbi.nlm.nih.gov/pubmed/27642216 </a:t>
            </a:r>
          </a:p>
          <a:p>
            <a:r>
              <a:rPr lang="es-ES" dirty="0"/>
              <a:t>https://www.ncbi.nlm.nih.gov/pubmed/27521492 </a:t>
            </a:r>
          </a:p>
          <a:p>
            <a:r>
              <a:rPr lang="es-ES" dirty="0"/>
              <a:t>https://www.ncbi.nlm.nih.gov/pubmed/28937415</a:t>
            </a:r>
          </a:p>
          <a:p>
            <a:endParaRPr lang="es-ES" dirty="0"/>
          </a:p>
          <a:p>
            <a:endParaRPr lang="es-ES" dirty="0"/>
          </a:p>
          <a:p>
            <a:r>
              <a:rPr lang="es-ES" dirty="0"/>
              <a:t>http://scielo.isciii.es/scielo.php?script=sci_arttext&amp;pid=S0212-71992001000800002</a:t>
            </a:r>
          </a:p>
          <a:p>
            <a:r>
              <a:rPr lang="es-ES" dirty="0"/>
              <a:t>http://www.medigraphic.com/pdfs/juarez/ju-2014/ju144g.pdf</a:t>
            </a:r>
          </a:p>
          <a:p>
            <a:r>
              <a:rPr lang="es-ES" dirty="0"/>
              <a:t>http://www.svreumatologia.com/wp-content/uploads/2008/04/Cap-18-Enfermedad-de-Behcet.pdf</a:t>
            </a:r>
          </a:p>
          <a:p>
            <a:r>
              <a:rPr lang="es-ES" dirty="0"/>
              <a:t>https://academic.oup.com/ibdjournal/article-abstract/20/suppl_1/S77/4582566?redirectedFrom=fulltext</a:t>
            </a:r>
          </a:p>
          <a:p>
            <a:r>
              <a:rPr lang="es-ES" dirty="0"/>
              <a:t>https://www.researchgate.net/publication/233841150_Nephrotic_syndrome_after_treatment_of_Crohn%27s_disease_with_mesalamine_Case_report_and_literature_review</a:t>
            </a:r>
          </a:p>
          <a:p>
            <a:r>
              <a:rPr lang="es-ES" dirty="0"/>
              <a:t>http://www.revistanefrologia.com/es-publicacion-nefrologia-articulo-sindrome-nefrotico-por-cambios-minimos-enfermedadde-crohn-X0211699505017837</a:t>
            </a:r>
          </a:p>
        </p:txBody>
      </p:sp>
      <p:sp>
        <p:nvSpPr>
          <p:cNvPr id="4" name="Marcador de número de diapositiva 3"/>
          <p:cNvSpPr>
            <a:spLocks noGrp="1"/>
          </p:cNvSpPr>
          <p:nvPr>
            <p:ph type="sldNum" sz="quarter" idx="5"/>
          </p:nvPr>
        </p:nvSpPr>
        <p:spPr/>
        <p:txBody>
          <a:bodyPr/>
          <a:lstStyle/>
          <a:p>
            <a:fld id="{0892BE6B-9686-40AD-94B3-34AE3BE7B9C4}" type="slidenum">
              <a:rPr lang="es-ES" smtClean="0"/>
              <a:t>36</a:t>
            </a:fld>
            <a:endParaRPr lang="es-ES"/>
          </a:p>
        </p:txBody>
      </p:sp>
    </p:spTree>
    <p:extLst>
      <p:ext uri="{BB962C8B-B14F-4D97-AF65-F5344CB8AC3E}">
        <p14:creationId xmlns:p14="http://schemas.microsoft.com/office/powerpoint/2010/main" val="315275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Oct/18 </a:t>
            </a:r>
          </a:p>
        </p:txBody>
      </p:sp>
      <p:sp>
        <p:nvSpPr>
          <p:cNvPr id="4" name="Marcador de número de diapositiva 3"/>
          <p:cNvSpPr>
            <a:spLocks noGrp="1"/>
          </p:cNvSpPr>
          <p:nvPr>
            <p:ph type="sldNum" sz="quarter" idx="5"/>
          </p:nvPr>
        </p:nvSpPr>
        <p:spPr/>
        <p:txBody>
          <a:bodyPr/>
          <a:lstStyle/>
          <a:p>
            <a:fld id="{0892BE6B-9686-40AD-94B3-34AE3BE7B9C4}" type="slidenum">
              <a:rPr lang="es-ES" smtClean="0"/>
              <a:t>2</a:t>
            </a:fld>
            <a:endParaRPr lang="es-ES"/>
          </a:p>
        </p:txBody>
      </p:sp>
    </p:spTree>
    <p:extLst>
      <p:ext uri="{BB962C8B-B14F-4D97-AF65-F5344CB8AC3E}">
        <p14:creationId xmlns:p14="http://schemas.microsoft.com/office/powerpoint/2010/main" val="296893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30% de los Crohn afecta al colon, 30% </a:t>
            </a:r>
            <a:r>
              <a:rPr lang="es-ES" dirty="0" err="1"/>
              <a:t>ileon</a:t>
            </a:r>
            <a:r>
              <a:rPr lang="es-ES" dirty="0"/>
              <a:t> (normalmente el terminal), 40% </a:t>
            </a:r>
            <a:r>
              <a:rPr lang="es-ES" dirty="0" err="1"/>
              <a:t>ileocólico</a:t>
            </a:r>
            <a:r>
              <a:rPr lang="es-ES" dirty="0"/>
              <a:t> </a:t>
            </a:r>
          </a:p>
        </p:txBody>
      </p:sp>
      <p:sp>
        <p:nvSpPr>
          <p:cNvPr id="4" name="Marcador de número de diapositiva 3"/>
          <p:cNvSpPr>
            <a:spLocks noGrp="1"/>
          </p:cNvSpPr>
          <p:nvPr>
            <p:ph type="sldNum" sz="quarter" idx="5"/>
          </p:nvPr>
        </p:nvSpPr>
        <p:spPr/>
        <p:txBody>
          <a:bodyPr/>
          <a:lstStyle/>
          <a:p>
            <a:fld id="{0892BE6B-9686-40AD-94B3-34AE3BE7B9C4}" type="slidenum">
              <a:rPr lang="es-ES" smtClean="0"/>
              <a:t>24</a:t>
            </a:fld>
            <a:endParaRPr lang="es-ES"/>
          </a:p>
        </p:txBody>
      </p:sp>
    </p:spTree>
    <p:extLst>
      <p:ext uri="{BB962C8B-B14F-4D97-AF65-F5344CB8AC3E}">
        <p14:creationId xmlns:p14="http://schemas.microsoft.com/office/powerpoint/2010/main" val="386223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latin typeface="+mn-lt"/>
                <a:ea typeface="+mn-ea"/>
                <a:cs typeface="+mn-cs"/>
              </a:rPr>
              <a:t>La alteración celular característica de la EB es el incremento de migración de los neutrófilos, células predominantes en las lesiones iniciales. El principal hallazgo microscópico de las lesiones activas de la EB es una vasculitis oclusiva mediada por mecanismos inmunes. El infiltrado perivascular revela infiltrados de linfocitos T, CD4+ y CD8+ y células HLA-DR (9).  </a:t>
            </a:r>
          </a:p>
          <a:p>
            <a:endParaRPr lang="es-ES" sz="1200" kern="1200" dirty="0">
              <a:solidFill>
                <a:schemeClr val="tx1"/>
              </a:solidFill>
              <a:latin typeface="+mn-lt"/>
              <a:ea typeface="+mn-ea"/>
              <a:cs typeface="+mn-cs"/>
            </a:endParaRPr>
          </a:p>
          <a:p>
            <a:r>
              <a:rPr lang="es-ES" dirty="0"/>
              <a:t>https://image.slidesharecdn.com/enfermedadinflamatoriaintestinal-100726221934-phpapp01/95/enfermedad-inflamatoria-intestinal-39-728.jpg?cb=1280182952</a:t>
            </a:r>
          </a:p>
        </p:txBody>
      </p:sp>
      <p:sp>
        <p:nvSpPr>
          <p:cNvPr id="4" name="Marcador de número de diapositiva 3"/>
          <p:cNvSpPr>
            <a:spLocks noGrp="1"/>
          </p:cNvSpPr>
          <p:nvPr>
            <p:ph type="sldNum" sz="quarter" idx="5"/>
          </p:nvPr>
        </p:nvSpPr>
        <p:spPr/>
        <p:txBody>
          <a:bodyPr/>
          <a:lstStyle/>
          <a:p>
            <a:fld id="{0892BE6B-9686-40AD-94B3-34AE3BE7B9C4}" type="slidenum">
              <a:rPr lang="es-ES" smtClean="0"/>
              <a:t>25</a:t>
            </a:fld>
            <a:endParaRPr lang="es-ES"/>
          </a:p>
        </p:txBody>
      </p:sp>
    </p:spTree>
    <p:extLst>
      <p:ext uri="{BB962C8B-B14F-4D97-AF65-F5344CB8AC3E}">
        <p14:creationId xmlns:p14="http://schemas.microsoft.com/office/powerpoint/2010/main" val="163037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Aproximadamente el 8% de los europeos caucásicos son HLA B27 positivos y más del 90% de los pacientes con EA portan el HLA B27. Entre el 25-78% de los pacientes con EII y EA son HLA B27 positivos. http://www.svreumatologia.com/wp-content/uploads/2013/10/Cap-27-Enfermedad-Inflamatoria-Intestinal.pdf</a:t>
            </a:r>
          </a:p>
          <a:p>
            <a:endParaRPr lang="es-ES" sz="1200" kern="1200" dirty="0">
              <a:solidFill>
                <a:schemeClr val="tx1"/>
              </a:solidFill>
              <a:effectLst/>
              <a:latin typeface="+mn-lt"/>
              <a:ea typeface="+mn-ea"/>
              <a:cs typeface="+mn-cs"/>
            </a:endParaRPr>
          </a:p>
          <a:p>
            <a:r>
              <a:rPr lang="es-ES" dirty="0"/>
              <a:t>La frecuencia de HLA-B27 en EIIC no es superior a la de la población general, mientras que en EA se sitúa entre el 75 y el 95%. Sin embargo, entre los pacientes con EIIC que desarrollan o asocian </a:t>
            </a:r>
            <a:r>
              <a:rPr lang="es-ES" dirty="0" err="1"/>
              <a:t>espondiloartritis</a:t>
            </a:r>
            <a:r>
              <a:rPr lang="es-ES" dirty="0"/>
              <a:t> la frecuencia se sitúa entre el 25 y el 78%; en España es el 40%. Estos datos indican que en la inflamación intestinal, como la que se encuentra en la EIIC, HLA-B27 parece tener menor relevancia que en EA. http://www.reumatologiaclinica.org/es/en-genesis-el-intestino-patogenia/articulo/13108159/</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0892BE6B-9686-40AD-94B3-34AE3BE7B9C4}" type="slidenum">
              <a:rPr lang="es-ES" smtClean="0"/>
              <a:t>30</a:t>
            </a:fld>
            <a:endParaRPr lang="es-ES"/>
          </a:p>
        </p:txBody>
      </p:sp>
    </p:spTree>
    <p:extLst>
      <p:ext uri="{BB962C8B-B14F-4D97-AF65-F5344CB8AC3E}">
        <p14:creationId xmlns:p14="http://schemas.microsoft.com/office/powerpoint/2010/main" val="883162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Lee et al., Comparando los hallazgos de colonoscopia de 115 pacientes con BD intestinal y 135 con CD, han propuesto criterios diagnósticos [44]. La forma redonda, menos números (≤ 5), la distribución focal, el borde discreto, la penetración profunda, la localización ileocecal y la ausencia de apariencia aftosa y de adoquines pueden sugerir ulceraciones típicas de la BD intestinal</a:t>
            </a:r>
          </a:p>
          <a:p>
            <a:r>
              <a:rPr lang="es-ES" dirty="0"/>
              <a:t>Las manifestaciones oculares de la EII son poco frecuentes, apareciendo en menos del 10% de los casos.</a:t>
            </a:r>
          </a:p>
          <a:p>
            <a:r>
              <a:rPr lang="es-ES" dirty="0"/>
              <a:t>La edad de presentación de estas alteraciones puede ser variable, aunque suele ser más frecuentes en adultos jóvenes, principalmente mujeres.</a:t>
            </a:r>
          </a:p>
          <a:p>
            <a:r>
              <a:rPr lang="es-ES" dirty="0"/>
              <a:t>El tipo de EII también condiciona la probabilidad de presentar alguna alteración oftalmológica, siendo éstas más frecuentes en la CU. Sin embargo, la EC, sobre todo cuando afecta el colon o la presencia de </a:t>
            </a:r>
            <a:r>
              <a:rPr lang="es-ES" dirty="0">
                <a:hlinkClick r:id="rId3"/>
              </a:rPr>
              <a:t>complicaciones en la zona perianal,</a:t>
            </a:r>
            <a:r>
              <a:rPr lang="es-ES" dirty="0"/>
              <a:t> es la que juega un papel determinante en la aparición de uveítis y escleritis (alteraciones oftalmológicas más importantes).</a:t>
            </a:r>
          </a:p>
          <a:p>
            <a:endParaRPr lang="es-ES" dirty="0"/>
          </a:p>
          <a:p>
            <a:r>
              <a:rPr lang="es-ES" dirty="0"/>
              <a:t>En cuanto a la afectación </a:t>
            </a:r>
            <a:r>
              <a:rPr lang="es-ES" i="1" dirty="0"/>
              <a:t>ocular</a:t>
            </a:r>
            <a:r>
              <a:rPr lang="es-ES" dirty="0"/>
              <a:t>, el 61,5% de los pacientes tenían afectación.</a:t>
            </a:r>
          </a:p>
          <a:p>
            <a:endParaRPr lang="es-ES" dirty="0"/>
          </a:p>
          <a:p>
            <a:endParaRPr lang="es-ES" dirty="0"/>
          </a:p>
          <a:p>
            <a:r>
              <a:rPr lang="es-ES" sz="1200" kern="1200" dirty="0">
                <a:solidFill>
                  <a:schemeClr val="tx1"/>
                </a:solidFill>
                <a:effectLst/>
                <a:latin typeface="+mn-lt"/>
                <a:ea typeface="+mn-ea"/>
                <a:cs typeface="+mn-cs"/>
              </a:rPr>
              <a:t>Se encuentran hasta en el 50% de los pacientes con EB, siendo el más frecuente el dolor abdominal, seguido de náuseas, vómitos, diarrea (acompañada o no de restos de sangre), melenas, y </a:t>
            </a:r>
            <a:r>
              <a:rPr lang="es-ES" sz="1200" kern="1200" dirty="0" err="1">
                <a:solidFill>
                  <a:schemeClr val="tx1"/>
                </a:solidFill>
                <a:effectLst/>
                <a:latin typeface="+mn-lt"/>
                <a:ea typeface="+mn-ea"/>
                <a:cs typeface="+mn-cs"/>
              </a:rPr>
              <a:t>estreñimien-to</a:t>
            </a:r>
            <a:r>
              <a:rPr lang="es-ES" sz="1200" kern="1200" dirty="0">
                <a:solidFill>
                  <a:schemeClr val="tx1"/>
                </a:solidFill>
                <a:effectLst/>
                <a:latin typeface="+mn-lt"/>
                <a:ea typeface="+mn-ea"/>
                <a:cs typeface="+mn-cs"/>
              </a:rPr>
              <a:t>. El hallazgo más característico son las ulceraciones de la mucosa intestinal, que pueden aparecer a lo largo de todo el tracto digestivo. Las úlceras se localizan preferentemente en el </a:t>
            </a:r>
            <a:r>
              <a:rPr lang="es-ES" sz="1200" kern="1200" dirty="0" err="1">
                <a:solidFill>
                  <a:schemeClr val="tx1"/>
                </a:solidFill>
                <a:effectLst/>
                <a:latin typeface="+mn-lt"/>
                <a:ea typeface="+mn-ea"/>
                <a:cs typeface="+mn-cs"/>
              </a:rPr>
              <a:t>ileon</a:t>
            </a:r>
            <a:r>
              <a:rPr lang="es-ES" sz="1200" kern="1200" dirty="0">
                <a:solidFill>
                  <a:schemeClr val="tx1"/>
                </a:solidFill>
                <a:effectLst/>
                <a:latin typeface="+mn-lt"/>
                <a:ea typeface="+mn-ea"/>
                <a:cs typeface="+mn-cs"/>
              </a:rPr>
              <a:t> (75%), aunque también aparecen en el ciego (42%), colon transverso (13%), colon ascendente (13%), colon descendente (7%), sigma (5%) y recto (3%) (14,15,16) . Estas lesiones, pueden ser fuente de confusión con la enfermedad de Crohn.</a:t>
            </a:r>
          </a:p>
          <a:p>
            <a:endParaRPr lang="es-ES" dirty="0"/>
          </a:p>
          <a:p>
            <a:endParaRPr lang="es-ES" dirty="0"/>
          </a:p>
          <a:p>
            <a:r>
              <a:rPr lang="es-ES" dirty="0"/>
              <a:t>Crohn </a:t>
            </a:r>
            <a:r>
              <a:rPr lang="es-ES" dirty="0" err="1"/>
              <a:t>vulvar</a:t>
            </a:r>
            <a:r>
              <a:rPr lang="es-ES" dirty="0"/>
              <a:t> https://en.wikipedia.org/wiki/Vulvar_Crohn%27s_disease. </a:t>
            </a:r>
            <a:r>
              <a:rPr lang="en-GB" b="1" dirty="0">
                <a:hlinkClick r:id="rId4" tooltip="Crohn’s disease"/>
              </a:rPr>
              <a:t>Crohn’s disease</a:t>
            </a:r>
            <a:r>
              <a:rPr lang="en-GB" b="1" dirty="0"/>
              <a:t> (CD) of the </a:t>
            </a:r>
            <a:r>
              <a:rPr lang="en-GB" b="1" dirty="0">
                <a:hlinkClick r:id="rId5" tooltip="Vulva"/>
              </a:rPr>
              <a:t>vulva</a:t>
            </a:r>
            <a:r>
              <a:rPr lang="en-GB" dirty="0"/>
              <a:t> is a rare extra </a:t>
            </a:r>
            <a:r>
              <a:rPr lang="en-GB" dirty="0">
                <a:hlinkClick r:id="rId6" tooltip="Intestine"/>
              </a:rPr>
              <a:t>intestinal</a:t>
            </a:r>
            <a:r>
              <a:rPr lang="en-GB" dirty="0"/>
              <a:t> condition</a:t>
            </a:r>
            <a:endParaRPr lang="es-ES" dirty="0"/>
          </a:p>
          <a:p>
            <a:r>
              <a:rPr lang="es-ES" dirty="0"/>
              <a:t>Ulceración; puede variar en números, tamaño y profundidad de paciente a paciente. Sin embargo, las úlceras lineales que se extienden hasta la ingle son típicas de los CD genitales. Las úlceras </a:t>
            </a:r>
            <a:r>
              <a:rPr lang="es-ES" dirty="0" err="1"/>
              <a:t>vulvar</a:t>
            </a:r>
            <a:r>
              <a:rPr lang="es-ES" dirty="0"/>
              <a:t> estaban presentes en aproximadamente el 40% de los pacientes. [1] Lesiones hipertróficas; Puede afectar a todos los labios o localizarse. Las lesiones hipertróficas no son inflamatorias y no hay síntomas funcionales y el problema principal parece ser su aspecto desagradable. Su exposición ha sido reportada en aproximadamente el 24% de los pacientes con CD </a:t>
            </a:r>
            <a:r>
              <a:rPr lang="es-ES" dirty="0" err="1"/>
              <a:t>vulvar</a:t>
            </a:r>
            <a:r>
              <a:rPr lang="es-ES" dirty="0"/>
              <a:t>. [1]</a:t>
            </a:r>
          </a:p>
          <a:p>
            <a:endParaRPr lang="es-ES" dirty="0"/>
          </a:p>
          <a:p>
            <a:endParaRPr lang="es-ES" dirty="0"/>
          </a:p>
          <a:p>
            <a:r>
              <a:rPr lang="es-ES" dirty="0"/>
              <a:t>La </a:t>
            </a:r>
            <a:r>
              <a:rPr lang="es-ES" dirty="0" err="1"/>
              <a:t>calprotectina</a:t>
            </a:r>
            <a:r>
              <a:rPr lang="es-ES" dirty="0"/>
              <a:t> fecal es una proteína procedente de los leucocitos (glóbulos blancos) que aparece en la mucosa intestinal cuando existe inflamación y que puede ser detectada en las heces. </a:t>
            </a:r>
          </a:p>
        </p:txBody>
      </p:sp>
      <p:sp>
        <p:nvSpPr>
          <p:cNvPr id="4" name="Marcador de número de diapositiva 3"/>
          <p:cNvSpPr>
            <a:spLocks noGrp="1"/>
          </p:cNvSpPr>
          <p:nvPr>
            <p:ph type="sldNum" sz="quarter" idx="5"/>
          </p:nvPr>
        </p:nvSpPr>
        <p:spPr/>
        <p:txBody>
          <a:bodyPr/>
          <a:lstStyle/>
          <a:p>
            <a:fld id="{0892BE6B-9686-40AD-94B3-34AE3BE7B9C4}" type="slidenum">
              <a:rPr lang="es-ES" smtClean="0"/>
              <a:t>31</a:t>
            </a:fld>
            <a:endParaRPr lang="es-ES"/>
          </a:p>
        </p:txBody>
      </p:sp>
    </p:spTree>
    <p:extLst>
      <p:ext uri="{BB962C8B-B14F-4D97-AF65-F5344CB8AC3E}">
        <p14:creationId xmlns:p14="http://schemas.microsoft.com/office/powerpoint/2010/main" val="428679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For the ICBD, ocular lesions, oral </a:t>
            </a:r>
            <a:r>
              <a:rPr lang="en-GB" dirty="0" err="1"/>
              <a:t>aphthosis</a:t>
            </a:r>
            <a:r>
              <a:rPr lang="en-GB" dirty="0"/>
              <a:t> and genital </a:t>
            </a:r>
            <a:r>
              <a:rPr lang="en-GB" dirty="0" err="1"/>
              <a:t>aphthosis</a:t>
            </a:r>
            <a:r>
              <a:rPr lang="en-GB" dirty="0"/>
              <a:t> are each assigned 2 points, while skin lesions, central nervous system involvement and vascular manifestations 1 point each. The pathergy test, when used, was assigned 1 point. A patient scoring ≥4 points is classified as having BD.</a:t>
            </a:r>
            <a:endParaRPr lang="es-ES" dirty="0"/>
          </a:p>
        </p:txBody>
      </p:sp>
      <p:sp>
        <p:nvSpPr>
          <p:cNvPr id="4" name="Marcador de número de diapositiva 3"/>
          <p:cNvSpPr>
            <a:spLocks noGrp="1"/>
          </p:cNvSpPr>
          <p:nvPr>
            <p:ph type="sldNum" sz="quarter" idx="5"/>
          </p:nvPr>
        </p:nvSpPr>
        <p:spPr/>
        <p:txBody>
          <a:bodyPr/>
          <a:lstStyle/>
          <a:p>
            <a:fld id="{0892BE6B-9686-40AD-94B3-34AE3BE7B9C4}" type="slidenum">
              <a:rPr lang="es-ES" smtClean="0"/>
              <a:t>32</a:t>
            </a:fld>
            <a:endParaRPr lang="es-ES"/>
          </a:p>
        </p:txBody>
      </p:sp>
    </p:spTree>
    <p:extLst>
      <p:ext uri="{BB962C8B-B14F-4D97-AF65-F5344CB8AC3E}">
        <p14:creationId xmlns:p14="http://schemas.microsoft.com/office/powerpoint/2010/main" val="3235322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https://www.wjgnet.com/2150-5330/full/v5/i3/228.htm</a:t>
            </a:r>
          </a:p>
          <a:p>
            <a:r>
              <a:rPr lang="es-ES" dirty="0"/>
              <a:t>Aunque se han propuesto biomarcadores</a:t>
            </a:r>
            <a:r>
              <a:rPr lang="en-GB" dirty="0"/>
              <a:t>. In conclusion, for both diseases, clinical diagnosis is not supported by specific serum markers.</a:t>
            </a:r>
            <a:endParaRPr lang="es-ES" dirty="0"/>
          </a:p>
        </p:txBody>
      </p:sp>
      <p:sp>
        <p:nvSpPr>
          <p:cNvPr id="4" name="Marcador de número de diapositiva 3"/>
          <p:cNvSpPr>
            <a:spLocks noGrp="1"/>
          </p:cNvSpPr>
          <p:nvPr>
            <p:ph type="sldNum" sz="quarter" idx="5"/>
          </p:nvPr>
        </p:nvSpPr>
        <p:spPr/>
        <p:txBody>
          <a:bodyPr/>
          <a:lstStyle/>
          <a:p>
            <a:fld id="{0892BE6B-9686-40AD-94B3-34AE3BE7B9C4}" type="slidenum">
              <a:rPr lang="es-ES" smtClean="0"/>
              <a:t>33</a:t>
            </a:fld>
            <a:endParaRPr lang="es-ES"/>
          </a:p>
        </p:txBody>
      </p:sp>
    </p:spTree>
    <p:extLst>
      <p:ext uri="{BB962C8B-B14F-4D97-AF65-F5344CB8AC3E}">
        <p14:creationId xmlns:p14="http://schemas.microsoft.com/office/powerpoint/2010/main" val="151132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 mantenido función renal normal sin proteinuria.</a:t>
            </a:r>
          </a:p>
          <a:p>
            <a:endParaRPr lang="es-ES" dirty="0"/>
          </a:p>
        </p:txBody>
      </p:sp>
      <p:sp>
        <p:nvSpPr>
          <p:cNvPr id="4" name="Marcador de número de diapositiva 3"/>
          <p:cNvSpPr>
            <a:spLocks noGrp="1"/>
          </p:cNvSpPr>
          <p:nvPr>
            <p:ph type="sldNum" sz="quarter" idx="5"/>
          </p:nvPr>
        </p:nvSpPr>
        <p:spPr/>
        <p:txBody>
          <a:bodyPr/>
          <a:lstStyle/>
          <a:p>
            <a:fld id="{0892BE6B-9686-40AD-94B3-34AE3BE7B9C4}" type="slidenum">
              <a:rPr lang="es-ES" smtClean="0"/>
              <a:t>34</a:t>
            </a:fld>
            <a:endParaRPr lang="es-ES"/>
          </a:p>
        </p:txBody>
      </p:sp>
    </p:spTree>
    <p:extLst>
      <p:ext uri="{BB962C8B-B14F-4D97-AF65-F5344CB8AC3E}">
        <p14:creationId xmlns:p14="http://schemas.microsoft.com/office/powerpoint/2010/main" val="3237530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EAA06720-4066-4CC1-9203-CB2281B9866F}" type="datetimeFigureOut">
              <a:rPr lang="es-ES" smtClean="0"/>
              <a:t>01/12/2018</a:t>
            </a:fld>
            <a:endParaRPr lang="es-E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s-E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5202C542-9695-4D39-94BC-B12371B43E0D}" type="slidenum">
              <a:rPr lang="es-ES" smtClean="0"/>
              <a:t>‹Nº›</a:t>
            </a:fld>
            <a:endParaRPr lang="es-ES"/>
          </a:p>
        </p:txBody>
      </p:sp>
    </p:spTree>
    <p:extLst>
      <p:ext uri="{BB962C8B-B14F-4D97-AF65-F5344CB8AC3E}">
        <p14:creationId xmlns:p14="http://schemas.microsoft.com/office/powerpoint/2010/main" val="91061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AA06720-4066-4CC1-9203-CB2281B9866F}" type="datetimeFigureOut">
              <a:rPr lang="es-ES" smtClean="0"/>
              <a:t>01/12/2018</a:t>
            </a:fld>
            <a:endParaRPr lang="es-ES"/>
          </a:p>
        </p:txBody>
      </p:sp>
      <p:sp>
        <p:nvSpPr>
          <p:cNvPr id="6" name="Footer Placeholder 5"/>
          <p:cNvSpPr>
            <a:spLocks noGrp="1"/>
          </p:cNvSpPr>
          <p:nvPr>
            <p:ph type="ftr" sz="quarter" idx="11"/>
          </p:nvPr>
        </p:nvSpPr>
        <p:spPr/>
        <p:txBody>
          <a:bodyPr/>
          <a:lstStyle/>
          <a:p>
            <a:endParaRPr lang="es-E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02C542-9695-4D39-94BC-B12371B43E0D}" type="slidenum">
              <a:rPr lang="es-ES" smtClean="0"/>
              <a:t>‹Nº›</a:t>
            </a:fld>
            <a:endParaRPr lang="es-ES"/>
          </a:p>
        </p:txBody>
      </p:sp>
    </p:spTree>
    <p:extLst>
      <p:ext uri="{BB962C8B-B14F-4D97-AF65-F5344CB8AC3E}">
        <p14:creationId xmlns:p14="http://schemas.microsoft.com/office/powerpoint/2010/main" val="2301819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EAA06720-4066-4CC1-9203-CB2281B9866F}" type="datetimeFigureOut">
              <a:rPr lang="es-ES" smtClean="0"/>
              <a:t>01/12/2018</a:t>
            </a:fld>
            <a:endParaRPr lang="es-ES"/>
          </a:p>
        </p:txBody>
      </p:sp>
      <p:sp>
        <p:nvSpPr>
          <p:cNvPr id="5" name="Footer Placeholder 4"/>
          <p:cNvSpPr>
            <a:spLocks noGrp="1"/>
          </p:cNvSpPr>
          <p:nvPr>
            <p:ph type="ftr" sz="quarter" idx="11"/>
          </p:nvPr>
        </p:nvSpPr>
        <p:spPr/>
        <p:txBody>
          <a:bodyPr/>
          <a:lstStyle/>
          <a:p>
            <a:endParaRPr lang="es-E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02C542-9695-4D39-94BC-B12371B43E0D}" type="slidenum">
              <a:rPr lang="es-ES" smtClean="0"/>
              <a:t>‹Nº›</a:t>
            </a:fld>
            <a:endParaRPr lang="es-ES"/>
          </a:p>
        </p:txBody>
      </p:sp>
    </p:spTree>
    <p:extLst>
      <p:ext uri="{BB962C8B-B14F-4D97-AF65-F5344CB8AC3E}">
        <p14:creationId xmlns:p14="http://schemas.microsoft.com/office/powerpoint/2010/main" val="1614116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EAA06720-4066-4CC1-9203-CB2281B9866F}" type="datetimeFigureOut">
              <a:rPr lang="es-ES" smtClean="0"/>
              <a:t>01/12/2018</a:t>
            </a:fld>
            <a:endParaRPr lang="es-ES"/>
          </a:p>
        </p:txBody>
      </p:sp>
      <p:sp>
        <p:nvSpPr>
          <p:cNvPr id="5" name="Footer Placeholder 4"/>
          <p:cNvSpPr>
            <a:spLocks noGrp="1"/>
          </p:cNvSpPr>
          <p:nvPr>
            <p:ph type="ftr" sz="quarter" idx="11"/>
          </p:nvPr>
        </p:nvSpPr>
        <p:spPr/>
        <p:txBody>
          <a:bodyPr/>
          <a:lstStyle/>
          <a:p>
            <a:endParaRPr lang="es-E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02C542-9695-4D39-94BC-B12371B43E0D}" type="slidenum">
              <a:rPr lang="es-ES" smtClean="0"/>
              <a:t>‹Nº›</a:t>
            </a:fld>
            <a:endParaRPr lang="es-ES"/>
          </a:p>
        </p:txBody>
      </p:sp>
    </p:spTree>
    <p:extLst>
      <p:ext uri="{BB962C8B-B14F-4D97-AF65-F5344CB8AC3E}">
        <p14:creationId xmlns:p14="http://schemas.microsoft.com/office/powerpoint/2010/main" val="900953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AA06720-4066-4CC1-9203-CB2281B9866F}" type="datetimeFigureOut">
              <a:rPr lang="es-ES" smtClean="0"/>
              <a:t>01/12/2018</a:t>
            </a:fld>
            <a:endParaRPr lang="es-ES"/>
          </a:p>
        </p:txBody>
      </p:sp>
      <p:sp>
        <p:nvSpPr>
          <p:cNvPr id="5" name="Footer Placeholder 4"/>
          <p:cNvSpPr>
            <a:spLocks noGrp="1"/>
          </p:cNvSpPr>
          <p:nvPr>
            <p:ph type="ftr" sz="quarter" idx="11"/>
          </p:nvPr>
        </p:nvSpPr>
        <p:spPr/>
        <p:txBody>
          <a:bodyPr/>
          <a:lstStyle/>
          <a:p>
            <a:endParaRPr lang="es-E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02C542-9695-4D39-94BC-B12371B43E0D}" type="slidenum">
              <a:rPr lang="es-ES" smtClean="0"/>
              <a:t>‹Nº›</a:t>
            </a:fld>
            <a:endParaRPr lang="es-ES"/>
          </a:p>
        </p:txBody>
      </p:sp>
    </p:spTree>
    <p:extLst>
      <p:ext uri="{BB962C8B-B14F-4D97-AF65-F5344CB8AC3E}">
        <p14:creationId xmlns:p14="http://schemas.microsoft.com/office/powerpoint/2010/main" val="1627285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AA06720-4066-4CC1-9203-CB2281B9866F}" type="datetimeFigureOut">
              <a:rPr lang="es-ES" smtClean="0"/>
              <a:t>01/12/2018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202C542-9695-4D39-94BC-B12371B43E0D}" type="slidenum">
              <a:rPr lang="es-ES" smtClean="0"/>
              <a:t>‹Nº›</a:t>
            </a:fld>
            <a:endParaRPr lang="es-ES"/>
          </a:p>
        </p:txBody>
      </p:sp>
    </p:spTree>
    <p:extLst>
      <p:ext uri="{BB962C8B-B14F-4D97-AF65-F5344CB8AC3E}">
        <p14:creationId xmlns:p14="http://schemas.microsoft.com/office/powerpoint/2010/main" val="3998940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AA06720-4066-4CC1-9203-CB2281B9866F}" type="datetimeFigureOut">
              <a:rPr lang="es-ES" smtClean="0"/>
              <a:t>01/12/2018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202C542-9695-4D39-94BC-B12371B43E0D}" type="slidenum">
              <a:rPr lang="es-ES" smtClean="0"/>
              <a:t>‹Nº›</a:t>
            </a:fld>
            <a:endParaRPr lang="es-ES"/>
          </a:p>
        </p:txBody>
      </p:sp>
    </p:spTree>
    <p:extLst>
      <p:ext uri="{BB962C8B-B14F-4D97-AF65-F5344CB8AC3E}">
        <p14:creationId xmlns:p14="http://schemas.microsoft.com/office/powerpoint/2010/main" val="3303966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AA06720-4066-4CC1-9203-CB2281B9866F}" type="datetimeFigureOut">
              <a:rPr lang="es-ES" smtClean="0"/>
              <a:t>01/12/2018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202C542-9695-4D39-94BC-B12371B43E0D}" type="slidenum">
              <a:rPr lang="es-ES" smtClean="0"/>
              <a:t>‹Nº›</a:t>
            </a:fld>
            <a:endParaRPr lang="es-ES"/>
          </a:p>
        </p:txBody>
      </p:sp>
    </p:spTree>
    <p:extLst>
      <p:ext uri="{BB962C8B-B14F-4D97-AF65-F5344CB8AC3E}">
        <p14:creationId xmlns:p14="http://schemas.microsoft.com/office/powerpoint/2010/main" val="3808541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AA06720-4066-4CC1-9203-CB2281B9866F}" type="datetimeFigureOut">
              <a:rPr lang="es-ES" smtClean="0"/>
              <a:t>01/12/2018</a:t>
            </a:fld>
            <a:endParaRPr lang="es-ES"/>
          </a:p>
        </p:txBody>
      </p:sp>
      <p:sp>
        <p:nvSpPr>
          <p:cNvPr id="5" name="Footer Placeholder 4"/>
          <p:cNvSpPr>
            <a:spLocks noGrp="1"/>
          </p:cNvSpPr>
          <p:nvPr>
            <p:ph type="ftr" sz="quarter" idx="11"/>
          </p:nvPr>
        </p:nvSpPr>
        <p:spPr/>
        <p:txBody>
          <a:bodyPr/>
          <a:lstStyle/>
          <a:p>
            <a:endParaRPr lang="es-E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02C542-9695-4D39-94BC-B12371B43E0D}" type="slidenum">
              <a:rPr lang="es-ES" smtClean="0"/>
              <a:t>‹Nº›</a:t>
            </a:fld>
            <a:endParaRPr lang="es-ES"/>
          </a:p>
        </p:txBody>
      </p:sp>
    </p:spTree>
    <p:extLst>
      <p:ext uri="{BB962C8B-B14F-4D97-AF65-F5344CB8AC3E}">
        <p14:creationId xmlns:p14="http://schemas.microsoft.com/office/powerpoint/2010/main" val="4297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AA06720-4066-4CC1-9203-CB2281B9866F}" type="datetimeFigureOut">
              <a:rPr lang="es-ES" smtClean="0"/>
              <a:t>01/12/2018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202C542-9695-4D39-94BC-B12371B43E0D}" type="slidenum">
              <a:rPr lang="es-ES" smtClean="0"/>
              <a:t>‹Nº›</a:t>
            </a:fld>
            <a:endParaRPr lang="es-ES"/>
          </a:p>
        </p:txBody>
      </p:sp>
    </p:spTree>
    <p:extLst>
      <p:ext uri="{BB962C8B-B14F-4D97-AF65-F5344CB8AC3E}">
        <p14:creationId xmlns:p14="http://schemas.microsoft.com/office/powerpoint/2010/main" val="369111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AA06720-4066-4CC1-9203-CB2281B9866F}" type="datetimeFigureOut">
              <a:rPr lang="es-ES" smtClean="0"/>
              <a:t>01/12/2018</a:t>
            </a:fld>
            <a:endParaRPr lang="es-ES"/>
          </a:p>
        </p:txBody>
      </p:sp>
      <p:sp>
        <p:nvSpPr>
          <p:cNvPr id="5" name="Footer Placeholder 4"/>
          <p:cNvSpPr>
            <a:spLocks noGrp="1"/>
          </p:cNvSpPr>
          <p:nvPr>
            <p:ph type="ftr" sz="quarter" idx="11"/>
          </p:nvPr>
        </p:nvSpPr>
        <p:spPr/>
        <p:txBody>
          <a:bodyPr/>
          <a:lstStyle/>
          <a:p>
            <a:endParaRPr lang="es-E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02C542-9695-4D39-94BC-B12371B43E0D}" type="slidenum">
              <a:rPr lang="es-ES" smtClean="0"/>
              <a:t>‹Nº›</a:t>
            </a:fld>
            <a:endParaRPr lang="es-ES"/>
          </a:p>
        </p:txBody>
      </p:sp>
    </p:spTree>
    <p:extLst>
      <p:ext uri="{BB962C8B-B14F-4D97-AF65-F5344CB8AC3E}">
        <p14:creationId xmlns:p14="http://schemas.microsoft.com/office/powerpoint/2010/main" val="215771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AA06720-4066-4CC1-9203-CB2281B9866F}" type="datetimeFigureOut">
              <a:rPr lang="es-ES" smtClean="0"/>
              <a:t>01/12/2018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202C542-9695-4D39-94BC-B12371B43E0D}" type="slidenum">
              <a:rPr lang="es-ES" smtClean="0"/>
              <a:t>‹Nº›</a:t>
            </a:fld>
            <a:endParaRPr lang="es-ES"/>
          </a:p>
        </p:txBody>
      </p:sp>
    </p:spTree>
    <p:extLst>
      <p:ext uri="{BB962C8B-B14F-4D97-AF65-F5344CB8AC3E}">
        <p14:creationId xmlns:p14="http://schemas.microsoft.com/office/powerpoint/2010/main" val="87713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AA06720-4066-4CC1-9203-CB2281B9866F}" type="datetimeFigureOut">
              <a:rPr lang="es-ES" smtClean="0"/>
              <a:t>01/12/2018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202C542-9695-4D39-94BC-B12371B43E0D}" type="slidenum">
              <a:rPr lang="es-ES" smtClean="0"/>
              <a:t>‹Nº›</a:t>
            </a:fld>
            <a:endParaRPr lang="es-ES"/>
          </a:p>
        </p:txBody>
      </p:sp>
    </p:spTree>
    <p:extLst>
      <p:ext uri="{BB962C8B-B14F-4D97-AF65-F5344CB8AC3E}">
        <p14:creationId xmlns:p14="http://schemas.microsoft.com/office/powerpoint/2010/main" val="219186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AA06720-4066-4CC1-9203-CB2281B9866F}" type="datetimeFigureOut">
              <a:rPr lang="es-ES" smtClean="0"/>
              <a:t>01/12/2018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202C542-9695-4D39-94BC-B12371B43E0D}" type="slidenum">
              <a:rPr lang="es-ES" smtClean="0"/>
              <a:t>‹Nº›</a:t>
            </a:fld>
            <a:endParaRPr lang="es-ES"/>
          </a:p>
        </p:txBody>
      </p:sp>
    </p:spTree>
    <p:extLst>
      <p:ext uri="{BB962C8B-B14F-4D97-AF65-F5344CB8AC3E}">
        <p14:creationId xmlns:p14="http://schemas.microsoft.com/office/powerpoint/2010/main" val="62480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06720-4066-4CC1-9203-CB2281B9866F}" type="datetimeFigureOut">
              <a:rPr lang="es-ES" smtClean="0"/>
              <a:t>01/12/2018</a:t>
            </a:fld>
            <a:endParaRPr lang="es-ES"/>
          </a:p>
        </p:txBody>
      </p:sp>
      <p:sp>
        <p:nvSpPr>
          <p:cNvPr id="3" name="Footer Placeholder 2"/>
          <p:cNvSpPr>
            <a:spLocks noGrp="1"/>
          </p:cNvSpPr>
          <p:nvPr>
            <p:ph type="ftr" sz="quarter" idx="11"/>
          </p:nvPr>
        </p:nvSpPr>
        <p:spPr/>
        <p:txBody>
          <a:bodyPr/>
          <a:lstStyle/>
          <a:p>
            <a:endParaRPr lang="es-E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202C542-9695-4D39-94BC-B12371B43E0D}" type="slidenum">
              <a:rPr lang="es-ES" smtClean="0"/>
              <a:t>‹Nº›</a:t>
            </a:fld>
            <a:endParaRPr lang="es-ES"/>
          </a:p>
        </p:txBody>
      </p:sp>
    </p:spTree>
    <p:extLst>
      <p:ext uri="{BB962C8B-B14F-4D97-AF65-F5344CB8AC3E}">
        <p14:creationId xmlns:p14="http://schemas.microsoft.com/office/powerpoint/2010/main" val="185732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AA06720-4066-4CC1-9203-CB2281B9866F}" type="datetimeFigureOut">
              <a:rPr lang="es-ES" smtClean="0"/>
              <a:t>01/12/2018</a:t>
            </a:fld>
            <a:endParaRPr lang="es-ES"/>
          </a:p>
        </p:txBody>
      </p:sp>
      <p:sp>
        <p:nvSpPr>
          <p:cNvPr id="6" name="Footer Placeholder 5"/>
          <p:cNvSpPr>
            <a:spLocks noGrp="1"/>
          </p:cNvSpPr>
          <p:nvPr>
            <p:ph type="ftr" sz="quarter" idx="11"/>
          </p:nvPr>
        </p:nvSpPr>
        <p:spPr/>
        <p:txBody>
          <a:bodyPr/>
          <a:lstStyle/>
          <a:p>
            <a:endParaRPr lang="es-E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02C542-9695-4D39-94BC-B12371B43E0D}" type="slidenum">
              <a:rPr lang="es-ES" smtClean="0"/>
              <a:t>‹Nº›</a:t>
            </a:fld>
            <a:endParaRPr lang="es-ES"/>
          </a:p>
        </p:txBody>
      </p:sp>
    </p:spTree>
    <p:extLst>
      <p:ext uri="{BB962C8B-B14F-4D97-AF65-F5344CB8AC3E}">
        <p14:creationId xmlns:p14="http://schemas.microsoft.com/office/powerpoint/2010/main" val="9761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AA06720-4066-4CC1-9203-CB2281B9866F}" type="datetimeFigureOut">
              <a:rPr lang="es-ES" smtClean="0"/>
              <a:t>01/12/2018</a:t>
            </a:fld>
            <a:endParaRPr lang="es-ES"/>
          </a:p>
        </p:txBody>
      </p:sp>
      <p:sp>
        <p:nvSpPr>
          <p:cNvPr id="6" name="Footer Placeholder 5"/>
          <p:cNvSpPr>
            <a:spLocks noGrp="1"/>
          </p:cNvSpPr>
          <p:nvPr>
            <p:ph type="ftr" sz="quarter" idx="11"/>
          </p:nvPr>
        </p:nvSpPr>
        <p:spPr/>
        <p:txBody>
          <a:bodyPr/>
          <a:lstStyle/>
          <a:p>
            <a:endParaRPr lang="es-E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02C542-9695-4D39-94BC-B12371B43E0D}" type="slidenum">
              <a:rPr lang="es-ES" smtClean="0"/>
              <a:t>‹Nº›</a:t>
            </a:fld>
            <a:endParaRPr lang="es-ES"/>
          </a:p>
        </p:txBody>
      </p:sp>
    </p:spTree>
    <p:extLst>
      <p:ext uri="{BB962C8B-B14F-4D97-AF65-F5344CB8AC3E}">
        <p14:creationId xmlns:p14="http://schemas.microsoft.com/office/powerpoint/2010/main" val="292928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AA06720-4066-4CC1-9203-CB2281B9866F}" type="datetimeFigureOut">
              <a:rPr lang="es-ES" smtClean="0"/>
              <a:t>01/12/2018</a:t>
            </a:fld>
            <a:endParaRPr lang="es-E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s-E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5202C542-9695-4D39-94BC-B12371B43E0D}" type="slidenum">
              <a:rPr lang="es-ES" smtClean="0"/>
              <a:t>‹Nº›</a:t>
            </a:fld>
            <a:endParaRPr lang="es-ES"/>
          </a:p>
        </p:txBody>
      </p:sp>
    </p:spTree>
    <p:extLst>
      <p:ext uri="{BB962C8B-B14F-4D97-AF65-F5344CB8AC3E}">
        <p14:creationId xmlns:p14="http://schemas.microsoft.com/office/powerpoint/2010/main" val="4211868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C37119-192A-4F01-8B1D-6B02C1AC1D95}"/>
              </a:ext>
            </a:extLst>
          </p:cNvPr>
          <p:cNvSpPr>
            <a:spLocks noGrp="1"/>
          </p:cNvSpPr>
          <p:nvPr>
            <p:ph type="ctrTitle"/>
          </p:nvPr>
        </p:nvSpPr>
        <p:spPr>
          <a:xfrm>
            <a:off x="1572211" y="2099733"/>
            <a:ext cx="8825658" cy="1904096"/>
          </a:xfrm>
        </p:spPr>
        <p:txBody>
          <a:bodyPr/>
          <a:lstStyle/>
          <a:p>
            <a:pPr algn="ctr"/>
            <a:r>
              <a:rPr lang="es-ES" dirty="0"/>
              <a:t>La patología escondida</a:t>
            </a:r>
          </a:p>
        </p:txBody>
      </p:sp>
      <p:sp>
        <p:nvSpPr>
          <p:cNvPr id="3" name="Subtítulo 2">
            <a:extLst>
              <a:ext uri="{FF2B5EF4-FFF2-40B4-BE49-F238E27FC236}">
                <a16:creationId xmlns:a16="http://schemas.microsoft.com/office/drawing/2014/main" id="{D2891CBB-680F-4162-B6D3-4761A4008104}"/>
              </a:ext>
            </a:extLst>
          </p:cNvPr>
          <p:cNvSpPr>
            <a:spLocks noGrp="1"/>
          </p:cNvSpPr>
          <p:nvPr>
            <p:ph type="subTitle" idx="1"/>
          </p:nvPr>
        </p:nvSpPr>
        <p:spPr>
          <a:xfrm>
            <a:off x="1669869" y="4279037"/>
            <a:ext cx="8825658" cy="1359763"/>
          </a:xfrm>
        </p:spPr>
        <p:txBody>
          <a:bodyPr>
            <a:normAutofit/>
          </a:bodyPr>
          <a:lstStyle/>
          <a:p>
            <a:pPr algn="ctr"/>
            <a:r>
              <a:rPr lang="es-ES" sz="1400" cap="none" dirty="0">
                <a:solidFill>
                  <a:schemeClr val="accent2"/>
                </a:solidFill>
              </a:rPr>
              <a:t>Hospital General de Albacete.</a:t>
            </a:r>
          </a:p>
          <a:p>
            <a:pPr algn="ctr"/>
            <a:r>
              <a:rPr lang="es-ES" sz="1400" cap="none" dirty="0">
                <a:solidFill>
                  <a:schemeClr val="accent2"/>
                </a:solidFill>
              </a:rPr>
              <a:t>Sara Piqueras Sánchez (Residente Nefrología).</a:t>
            </a:r>
          </a:p>
          <a:p>
            <a:pPr algn="ctr"/>
            <a:r>
              <a:rPr lang="es-ES" sz="1400" cap="none" dirty="0">
                <a:solidFill>
                  <a:schemeClr val="accent2"/>
                </a:solidFill>
              </a:rPr>
              <a:t>  Carlos Campayo Escolano (Residente Medicina Interna).</a:t>
            </a:r>
          </a:p>
          <a:p>
            <a:pPr algn="ctr"/>
            <a:r>
              <a:rPr lang="es-ES" sz="1400" cap="none" dirty="0">
                <a:solidFill>
                  <a:schemeClr val="accent2"/>
                </a:solidFill>
              </a:rPr>
              <a:t>   María Luisa Illescas Fernández-Bermejo (F.E.A Nefrología).</a:t>
            </a:r>
          </a:p>
          <a:p>
            <a:pPr algn="ctr"/>
            <a:endParaRPr lang="es-ES" sz="1400" dirty="0">
              <a:solidFill>
                <a:schemeClr val="accent2"/>
              </a:solidFill>
            </a:endParaRPr>
          </a:p>
        </p:txBody>
      </p:sp>
      <p:pic>
        <p:nvPicPr>
          <p:cNvPr id="5" name="Imagen 4" descr="Imagen que contiene reloj, objeto&#10;&#10;Descripción generada automáticamente">
            <a:extLst>
              <a:ext uri="{FF2B5EF4-FFF2-40B4-BE49-F238E27FC236}">
                <a16:creationId xmlns:a16="http://schemas.microsoft.com/office/drawing/2014/main" id="{98FC50D5-0737-4A6C-8130-C11524CA7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249" y="1219200"/>
            <a:ext cx="4635257" cy="1854103"/>
          </a:xfrm>
          <a:prstGeom prst="rect">
            <a:avLst/>
          </a:prstGeom>
          <a:effectLst>
            <a:softEdge rad="31750"/>
          </a:effectLst>
        </p:spPr>
      </p:pic>
    </p:spTree>
    <p:extLst>
      <p:ext uri="{BB962C8B-B14F-4D97-AF65-F5344CB8AC3E}">
        <p14:creationId xmlns:p14="http://schemas.microsoft.com/office/powerpoint/2010/main" val="247372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5C085-30AA-4674-8196-A06DC93CBC62}"/>
              </a:ext>
            </a:extLst>
          </p:cNvPr>
          <p:cNvSpPr>
            <a:spLocks noGrp="1"/>
          </p:cNvSpPr>
          <p:nvPr>
            <p:ph type="title"/>
          </p:nvPr>
        </p:nvSpPr>
        <p:spPr/>
        <p:txBody>
          <a:bodyPr/>
          <a:lstStyle/>
          <a:p>
            <a:r>
              <a:rPr lang="es-ES" dirty="0"/>
              <a:t>Durante el ingreso…</a:t>
            </a:r>
          </a:p>
        </p:txBody>
      </p:sp>
    </p:spTree>
    <p:extLst>
      <p:ext uri="{BB962C8B-B14F-4D97-AF65-F5344CB8AC3E}">
        <p14:creationId xmlns:p14="http://schemas.microsoft.com/office/powerpoint/2010/main" val="297782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5C085-30AA-4674-8196-A06DC93CBC62}"/>
              </a:ext>
            </a:extLst>
          </p:cNvPr>
          <p:cNvSpPr>
            <a:spLocks noGrp="1"/>
          </p:cNvSpPr>
          <p:nvPr>
            <p:ph type="title"/>
          </p:nvPr>
        </p:nvSpPr>
        <p:spPr/>
        <p:txBody>
          <a:bodyPr/>
          <a:lstStyle/>
          <a:p>
            <a:r>
              <a:rPr lang="es-ES" dirty="0"/>
              <a:t>Durante el ingreso…</a:t>
            </a:r>
          </a:p>
        </p:txBody>
      </p:sp>
      <p:sp>
        <p:nvSpPr>
          <p:cNvPr id="7" name="Flecha: a la derecha 6">
            <a:extLst>
              <a:ext uri="{FF2B5EF4-FFF2-40B4-BE49-F238E27FC236}">
                <a16:creationId xmlns:a16="http://schemas.microsoft.com/office/drawing/2014/main" id="{F75AD7EA-50DD-4137-A277-DF155E9899B4}"/>
              </a:ext>
            </a:extLst>
          </p:cNvPr>
          <p:cNvSpPr/>
          <p:nvPr/>
        </p:nvSpPr>
        <p:spPr>
          <a:xfrm>
            <a:off x="933194" y="2216541"/>
            <a:ext cx="10214200" cy="1065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 mantiene antibioterapia iniciada</a:t>
            </a:r>
          </a:p>
        </p:txBody>
      </p:sp>
    </p:spTree>
    <p:extLst>
      <p:ext uri="{BB962C8B-B14F-4D97-AF65-F5344CB8AC3E}">
        <p14:creationId xmlns:p14="http://schemas.microsoft.com/office/powerpoint/2010/main" val="2993373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5C085-30AA-4674-8196-A06DC93CBC62}"/>
              </a:ext>
            </a:extLst>
          </p:cNvPr>
          <p:cNvSpPr>
            <a:spLocks noGrp="1"/>
          </p:cNvSpPr>
          <p:nvPr>
            <p:ph type="title"/>
          </p:nvPr>
        </p:nvSpPr>
        <p:spPr/>
        <p:txBody>
          <a:bodyPr/>
          <a:lstStyle/>
          <a:p>
            <a:r>
              <a:rPr lang="es-ES" dirty="0"/>
              <a:t>Durante el ingreso…</a:t>
            </a:r>
          </a:p>
        </p:txBody>
      </p:sp>
      <p:graphicFrame>
        <p:nvGraphicFramePr>
          <p:cNvPr id="6" name="Diagrama 5">
            <a:extLst>
              <a:ext uri="{FF2B5EF4-FFF2-40B4-BE49-F238E27FC236}">
                <a16:creationId xmlns:a16="http://schemas.microsoft.com/office/drawing/2014/main" id="{AE3635DF-7397-49C1-920C-E211426CB109}"/>
              </a:ext>
            </a:extLst>
          </p:cNvPr>
          <p:cNvGraphicFramePr/>
          <p:nvPr>
            <p:extLst>
              <p:ext uri="{D42A27DB-BD31-4B8C-83A1-F6EECF244321}">
                <p14:modId xmlns:p14="http://schemas.microsoft.com/office/powerpoint/2010/main" val="3110739205"/>
              </p:ext>
            </p:extLst>
          </p:nvPr>
        </p:nvGraphicFramePr>
        <p:xfrm>
          <a:off x="4074322" y="2006353"/>
          <a:ext cx="5309375" cy="4851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echa: a la derecha 6">
            <a:extLst>
              <a:ext uri="{FF2B5EF4-FFF2-40B4-BE49-F238E27FC236}">
                <a16:creationId xmlns:a16="http://schemas.microsoft.com/office/drawing/2014/main" id="{F75AD7EA-50DD-4137-A277-DF155E9899B4}"/>
              </a:ext>
            </a:extLst>
          </p:cNvPr>
          <p:cNvSpPr/>
          <p:nvPr/>
        </p:nvSpPr>
        <p:spPr>
          <a:xfrm>
            <a:off x="933194" y="2216541"/>
            <a:ext cx="10214200" cy="1065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 mantiene antibioterapia iniciada</a:t>
            </a:r>
          </a:p>
        </p:txBody>
      </p:sp>
    </p:spTree>
    <p:extLst>
      <p:ext uri="{BB962C8B-B14F-4D97-AF65-F5344CB8AC3E}">
        <p14:creationId xmlns:p14="http://schemas.microsoft.com/office/powerpoint/2010/main" val="518609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5C085-30AA-4674-8196-A06DC93CBC62}"/>
              </a:ext>
            </a:extLst>
          </p:cNvPr>
          <p:cNvSpPr>
            <a:spLocks noGrp="1"/>
          </p:cNvSpPr>
          <p:nvPr>
            <p:ph type="title"/>
          </p:nvPr>
        </p:nvSpPr>
        <p:spPr/>
        <p:txBody>
          <a:bodyPr/>
          <a:lstStyle/>
          <a:p>
            <a:r>
              <a:rPr lang="es-ES" dirty="0"/>
              <a:t>Durante el ingreso…</a:t>
            </a:r>
          </a:p>
        </p:txBody>
      </p:sp>
      <p:sp>
        <p:nvSpPr>
          <p:cNvPr id="7" name="Flecha: a la derecha 6">
            <a:extLst>
              <a:ext uri="{FF2B5EF4-FFF2-40B4-BE49-F238E27FC236}">
                <a16:creationId xmlns:a16="http://schemas.microsoft.com/office/drawing/2014/main" id="{F75AD7EA-50DD-4137-A277-DF155E9899B4}"/>
              </a:ext>
            </a:extLst>
          </p:cNvPr>
          <p:cNvSpPr/>
          <p:nvPr/>
        </p:nvSpPr>
        <p:spPr>
          <a:xfrm>
            <a:off x="933194" y="2216541"/>
            <a:ext cx="10214200" cy="1065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 pesar de antibioterapia de amplio espectro, 48 horas después</a:t>
            </a:r>
          </a:p>
        </p:txBody>
      </p:sp>
    </p:spTree>
    <p:extLst>
      <p:ext uri="{BB962C8B-B14F-4D97-AF65-F5344CB8AC3E}">
        <p14:creationId xmlns:p14="http://schemas.microsoft.com/office/powerpoint/2010/main" val="1312964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5C085-30AA-4674-8196-A06DC93CBC62}"/>
              </a:ext>
            </a:extLst>
          </p:cNvPr>
          <p:cNvSpPr>
            <a:spLocks noGrp="1"/>
          </p:cNvSpPr>
          <p:nvPr>
            <p:ph type="title"/>
          </p:nvPr>
        </p:nvSpPr>
        <p:spPr/>
        <p:txBody>
          <a:bodyPr/>
          <a:lstStyle/>
          <a:p>
            <a:r>
              <a:rPr lang="es-ES" dirty="0"/>
              <a:t>Durante el ingreso…</a:t>
            </a:r>
          </a:p>
        </p:txBody>
      </p:sp>
      <p:sp>
        <p:nvSpPr>
          <p:cNvPr id="7" name="Flecha: a la derecha 6">
            <a:extLst>
              <a:ext uri="{FF2B5EF4-FFF2-40B4-BE49-F238E27FC236}">
                <a16:creationId xmlns:a16="http://schemas.microsoft.com/office/drawing/2014/main" id="{F75AD7EA-50DD-4137-A277-DF155E9899B4}"/>
              </a:ext>
            </a:extLst>
          </p:cNvPr>
          <p:cNvSpPr/>
          <p:nvPr/>
        </p:nvSpPr>
        <p:spPr>
          <a:xfrm>
            <a:off x="933194" y="2216541"/>
            <a:ext cx="10214200" cy="1065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 pesar de antibioterapia de amplio espectro, 48 horas después</a:t>
            </a:r>
          </a:p>
        </p:txBody>
      </p:sp>
      <p:graphicFrame>
        <p:nvGraphicFramePr>
          <p:cNvPr id="3" name="Diagrama 2">
            <a:extLst>
              <a:ext uri="{FF2B5EF4-FFF2-40B4-BE49-F238E27FC236}">
                <a16:creationId xmlns:a16="http://schemas.microsoft.com/office/drawing/2014/main" id="{BA039A9E-EE6B-46F5-A472-C03F4D41807A}"/>
              </a:ext>
            </a:extLst>
          </p:cNvPr>
          <p:cNvGraphicFramePr/>
          <p:nvPr>
            <p:extLst>
              <p:ext uri="{D42A27DB-BD31-4B8C-83A1-F6EECF244321}">
                <p14:modId xmlns:p14="http://schemas.microsoft.com/office/powerpoint/2010/main" val="450919591"/>
              </p:ext>
            </p:extLst>
          </p:nvPr>
        </p:nvGraphicFramePr>
        <p:xfrm>
          <a:off x="1447060" y="3178206"/>
          <a:ext cx="9076029" cy="3251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0872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5C085-30AA-4674-8196-A06DC93CBC62}"/>
              </a:ext>
            </a:extLst>
          </p:cNvPr>
          <p:cNvSpPr>
            <a:spLocks noGrp="1"/>
          </p:cNvSpPr>
          <p:nvPr>
            <p:ph type="title"/>
          </p:nvPr>
        </p:nvSpPr>
        <p:spPr/>
        <p:txBody>
          <a:bodyPr/>
          <a:lstStyle/>
          <a:p>
            <a:r>
              <a:rPr lang="es-ES" dirty="0"/>
              <a:t>Durante el ingreso…</a:t>
            </a:r>
          </a:p>
        </p:txBody>
      </p:sp>
      <p:sp>
        <p:nvSpPr>
          <p:cNvPr id="7" name="Flecha: a la derecha 6">
            <a:extLst>
              <a:ext uri="{FF2B5EF4-FFF2-40B4-BE49-F238E27FC236}">
                <a16:creationId xmlns:a16="http://schemas.microsoft.com/office/drawing/2014/main" id="{F75AD7EA-50DD-4137-A277-DF155E9899B4}"/>
              </a:ext>
            </a:extLst>
          </p:cNvPr>
          <p:cNvSpPr/>
          <p:nvPr/>
        </p:nvSpPr>
        <p:spPr>
          <a:xfrm>
            <a:off x="933194" y="2216541"/>
            <a:ext cx="10214200" cy="1065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 pesar de antibioterapia de amplio espectro, 48 horas después</a:t>
            </a:r>
          </a:p>
        </p:txBody>
      </p:sp>
      <p:graphicFrame>
        <p:nvGraphicFramePr>
          <p:cNvPr id="3" name="Diagrama 2">
            <a:extLst>
              <a:ext uri="{FF2B5EF4-FFF2-40B4-BE49-F238E27FC236}">
                <a16:creationId xmlns:a16="http://schemas.microsoft.com/office/drawing/2014/main" id="{BA039A9E-EE6B-46F5-A472-C03F4D41807A}"/>
              </a:ext>
            </a:extLst>
          </p:cNvPr>
          <p:cNvGraphicFramePr/>
          <p:nvPr>
            <p:extLst>
              <p:ext uri="{D42A27DB-BD31-4B8C-83A1-F6EECF244321}">
                <p14:modId xmlns:p14="http://schemas.microsoft.com/office/powerpoint/2010/main" val="3962850497"/>
              </p:ext>
            </p:extLst>
          </p:nvPr>
        </p:nvGraphicFramePr>
        <p:xfrm>
          <a:off x="1447060" y="3178206"/>
          <a:ext cx="9076029" cy="3251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0431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80557-87FE-4583-A204-3D48D6F70D4F}"/>
              </a:ext>
            </a:extLst>
          </p:cNvPr>
          <p:cNvSpPr>
            <a:spLocks noGrp="1"/>
          </p:cNvSpPr>
          <p:nvPr>
            <p:ph type="title"/>
          </p:nvPr>
        </p:nvSpPr>
        <p:spPr/>
        <p:txBody>
          <a:bodyPr/>
          <a:lstStyle/>
          <a:p>
            <a:r>
              <a:rPr lang="es-ES" dirty="0"/>
              <a:t>La patología escondida</a:t>
            </a:r>
          </a:p>
        </p:txBody>
      </p:sp>
      <p:pic>
        <p:nvPicPr>
          <p:cNvPr id="5" name="Marcador de contenido 4">
            <a:extLst>
              <a:ext uri="{FF2B5EF4-FFF2-40B4-BE49-F238E27FC236}">
                <a16:creationId xmlns:a16="http://schemas.microsoft.com/office/drawing/2014/main" id="{B7AE7C53-7EFF-49DA-84EB-A0921FB2507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42" r="8644"/>
          <a:stretch/>
        </p:blipFill>
        <p:spPr>
          <a:xfrm>
            <a:off x="8584708" y="3059250"/>
            <a:ext cx="2272684" cy="2674256"/>
          </a:xfrm>
          <a:effectLst>
            <a:softEdge rad="31750"/>
          </a:effectLst>
        </p:spPr>
      </p:pic>
      <p:graphicFrame>
        <p:nvGraphicFramePr>
          <p:cNvPr id="6" name="Diagrama 5">
            <a:extLst>
              <a:ext uri="{FF2B5EF4-FFF2-40B4-BE49-F238E27FC236}">
                <a16:creationId xmlns:a16="http://schemas.microsoft.com/office/drawing/2014/main" id="{D0C5DE3B-E102-4ACB-83B3-E38171F44607}"/>
              </a:ext>
            </a:extLst>
          </p:cNvPr>
          <p:cNvGraphicFramePr/>
          <p:nvPr>
            <p:extLst>
              <p:ext uri="{D42A27DB-BD31-4B8C-83A1-F6EECF244321}">
                <p14:modId xmlns:p14="http://schemas.microsoft.com/office/powerpoint/2010/main" val="1567825823"/>
              </p:ext>
            </p:extLst>
          </p:nvPr>
        </p:nvGraphicFramePr>
        <p:xfrm>
          <a:off x="1583183" y="2432482"/>
          <a:ext cx="6832848" cy="3737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836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80557-87FE-4583-A204-3D48D6F70D4F}"/>
              </a:ext>
            </a:extLst>
          </p:cNvPr>
          <p:cNvSpPr>
            <a:spLocks noGrp="1"/>
          </p:cNvSpPr>
          <p:nvPr>
            <p:ph type="title"/>
          </p:nvPr>
        </p:nvSpPr>
        <p:spPr/>
        <p:txBody>
          <a:bodyPr/>
          <a:lstStyle/>
          <a:p>
            <a:r>
              <a:rPr lang="es-ES" dirty="0"/>
              <a:t>La patología escondida</a:t>
            </a:r>
          </a:p>
        </p:txBody>
      </p:sp>
      <p:pic>
        <p:nvPicPr>
          <p:cNvPr id="5" name="Marcador de contenido 4">
            <a:extLst>
              <a:ext uri="{FF2B5EF4-FFF2-40B4-BE49-F238E27FC236}">
                <a16:creationId xmlns:a16="http://schemas.microsoft.com/office/drawing/2014/main" id="{B7AE7C53-7EFF-49DA-84EB-A0921FB2507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42" r="8644"/>
          <a:stretch/>
        </p:blipFill>
        <p:spPr>
          <a:xfrm>
            <a:off x="8584708" y="3059250"/>
            <a:ext cx="2272684" cy="2674256"/>
          </a:xfrm>
          <a:effectLst>
            <a:softEdge rad="31750"/>
          </a:effectLst>
        </p:spPr>
      </p:pic>
      <p:graphicFrame>
        <p:nvGraphicFramePr>
          <p:cNvPr id="6" name="Diagrama 5">
            <a:extLst>
              <a:ext uri="{FF2B5EF4-FFF2-40B4-BE49-F238E27FC236}">
                <a16:creationId xmlns:a16="http://schemas.microsoft.com/office/drawing/2014/main" id="{D0C5DE3B-E102-4ACB-83B3-E38171F44607}"/>
              </a:ext>
            </a:extLst>
          </p:cNvPr>
          <p:cNvGraphicFramePr/>
          <p:nvPr>
            <p:extLst>
              <p:ext uri="{D42A27DB-BD31-4B8C-83A1-F6EECF244321}">
                <p14:modId xmlns:p14="http://schemas.microsoft.com/office/powerpoint/2010/main" val="1745305069"/>
              </p:ext>
            </p:extLst>
          </p:nvPr>
        </p:nvGraphicFramePr>
        <p:xfrm>
          <a:off x="1583183" y="2432482"/>
          <a:ext cx="6832848" cy="3737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3383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80557-87FE-4583-A204-3D48D6F70D4F}"/>
              </a:ext>
            </a:extLst>
          </p:cNvPr>
          <p:cNvSpPr>
            <a:spLocks noGrp="1"/>
          </p:cNvSpPr>
          <p:nvPr>
            <p:ph type="title"/>
          </p:nvPr>
        </p:nvSpPr>
        <p:spPr/>
        <p:txBody>
          <a:bodyPr/>
          <a:lstStyle/>
          <a:p>
            <a:r>
              <a:rPr lang="es-ES" dirty="0"/>
              <a:t>La patología escondida</a:t>
            </a:r>
          </a:p>
        </p:txBody>
      </p:sp>
      <p:pic>
        <p:nvPicPr>
          <p:cNvPr id="5" name="Marcador de contenido 4">
            <a:extLst>
              <a:ext uri="{FF2B5EF4-FFF2-40B4-BE49-F238E27FC236}">
                <a16:creationId xmlns:a16="http://schemas.microsoft.com/office/drawing/2014/main" id="{B7AE7C53-7EFF-49DA-84EB-A0921FB2507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42" r="8644"/>
          <a:stretch/>
        </p:blipFill>
        <p:spPr>
          <a:xfrm>
            <a:off x="8584708" y="3059250"/>
            <a:ext cx="2272684" cy="2674256"/>
          </a:xfrm>
          <a:effectLst>
            <a:softEdge rad="31750"/>
          </a:effectLst>
        </p:spPr>
      </p:pic>
      <p:graphicFrame>
        <p:nvGraphicFramePr>
          <p:cNvPr id="6" name="Diagrama 5">
            <a:extLst>
              <a:ext uri="{FF2B5EF4-FFF2-40B4-BE49-F238E27FC236}">
                <a16:creationId xmlns:a16="http://schemas.microsoft.com/office/drawing/2014/main" id="{D0C5DE3B-E102-4ACB-83B3-E38171F44607}"/>
              </a:ext>
            </a:extLst>
          </p:cNvPr>
          <p:cNvGraphicFramePr/>
          <p:nvPr>
            <p:extLst>
              <p:ext uri="{D42A27DB-BD31-4B8C-83A1-F6EECF244321}">
                <p14:modId xmlns:p14="http://schemas.microsoft.com/office/powerpoint/2010/main" val="1535820381"/>
              </p:ext>
            </p:extLst>
          </p:nvPr>
        </p:nvGraphicFramePr>
        <p:xfrm>
          <a:off x="1583183" y="2432482"/>
          <a:ext cx="6832848" cy="3737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0774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80557-87FE-4583-A204-3D48D6F70D4F}"/>
              </a:ext>
            </a:extLst>
          </p:cNvPr>
          <p:cNvSpPr>
            <a:spLocks noGrp="1"/>
          </p:cNvSpPr>
          <p:nvPr>
            <p:ph type="title"/>
          </p:nvPr>
        </p:nvSpPr>
        <p:spPr/>
        <p:txBody>
          <a:bodyPr/>
          <a:lstStyle/>
          <a:p>
            <a:r>
              <a:rPr lang="es-ES" dirty="0"/>
              <a:t>La patología escondida</a:t>
            </a:r>
          </a:p>
        </p:txBody>
      </p:sp>
      <p:pic>
        <p:nvPicPr>
          <p:cNvPr id="5" name="Marcador de contenido 4">
            <a:extLst>
              <a:ext uri="{FF2B5EF4-FFF2-40B4-BE49-F238E27FC236}">
                <a16:creationId xmlns:a16="http://schemas.microsoft.com/office/drawing/2014/main" id="{B7AE7C53-7EFF-49DA-84EB-A0921FB2507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42" r="8644"/>
          <a:stretch/>
        </p:blipFill>
        <p:spPr>
          <a:xfrm>
            <a:off x="8584708" y="3059250"/>
            <a:ext cx="2272684" cy="2674256"/>
          </a:xfrm>
          <a:effectLst>
            <a:softEdge rad="31750"/>
          </a:effectLst>
        </p:spPr>
      </p:pic>
      <p:graphicFrame>
        <p:nvGraphicFramePr>
          <p:cNvPr id="6" name="Diagrama 5">
            <a:extLst>
              <a:ext uri="{FF2B5EF4-FFF2-40B4-BE49-F238E27FC236}">
                <a16:creationId xmlns:a16="http://schemas.microsoft.com/office/drawing/2014/main" id="{D0C5DE3B-E102-4ACB-83B3-E38171F44607}"/>
              </a:ext>
            </a:extLst>
          </p:cNvPr>
          <p:cNvGraphicFramePr/>
          <p:nvPr>
            <p:extLst>
              <p:ext uri="{D42A27DB-BD31-4B8C-83A1-F6EECF244321}">
                <p14:modId xmlns:p14="http://schemas.microsoft.com/office/powerpoint/2010/main" val="98475923"/>
              </p:ext>
            </p:extLst>
          </p:nvPr>
        </p:nvGraphicFramePr>
        <p:xfrm>
          <a:off x="1583183" y="2432482"/>
          <a:ext cx="6832848" cy="3737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1214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11">
            <a:extLst>
              <a:ext uri="{FF2B5EF4-FFF2-40B4-BE49-F238E27FC236}">
                <a16:creationId xmlns:a16="http://schemas.microsoft.com/office/drawing/2014/main" id="{CD950F15-6D99-47E2-B154-2C00E88EA1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3" name="Rectangle 12">
              <a:extLst>
                <a:ext uri="{FF2B5EF4-FFF2-40B4-BE49-F238E27FC236}">
                  <a16:creationId xmlns:a16="http://schemas.microsoft.com/office/drawing/2014/main" id="{1A14C901-D8C8-4CD1-AAA5-1A817CF01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13">
              <a:extLst>
                <a:ext uri="{FF2B5EF4-FFF2-40B4-BE49-F238E27FC236}">
                  <a16:creationId xmlns:a16="http://schemas.microsoft.com/office/drawing/2014/main" id="{197C4951-D8F5-46FB-8B71-688125345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F86A28D8-A49D-4FCF-A23D-E67EB998D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E5457A18-54B4-4D19-8822-970FB0CF6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2FD1E74F-5193-4410-8D57-F2F44EDBC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3A60DA7D-DF3C-42E6-B8E7-CA05113A2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49DD32C2-73A0-44F9-A340-1E4DBD5213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4FE4FEFB-1CF6-42E6-A494-774587540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96CE3EAE-806C-4E7B-A488-876752177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834478A1-1CB1-4FD1-B6CC-D6830657A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4FE86CB6-F0BE-49A6-80C4-818FD4FCB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Freeform 5">
            <a:extLst>
              <a:ext uri="{FF2B5EF4-FFF2-40B4-BE49-F238E27FC236}">
                <a16:creationId xmlns:a16="http://schemas.microsoft.com/office/drawing/2014/main" id="{10407C14-94AC-4705-AA56-537871C30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1712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Freeform 5">
            <a:extLst>
              <a:ext uri="{FF2B5EF4-FFF2-40B4-BE49-F238E27FC236}">
                <a16:creationId xmlns:a16="http://schemas.microsoft.com/office/drawing/2014/main" id="{F628C334-2D10-4CEE-BAEF-C9CFB49C9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800000">
            <a:off x="457200" y="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3" name="Freeform 5">
            <a:extLst>
              <a:ext uri="{FF2B5EF4-FFF2-40B4-BE49-F238E27FC236}">
                <a16:creationId xmlns:a16="http://schemas.microsoft.com/office/drawing/2014/main" id="{34F7D70F-5AAF-4272-AE65-4A2C73A13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ítulo 1">
            <a:extLst>
              <a:ext uri="{FF2B5EF4-FFF2-40B4-BE49-F238E27FC236}">
                <a16:creationId xmlns:a16="http://schemas.microsoft.com/office/drawing/2014/main" id="{E509860A-8B0F-4D43-87C1-667550761759}"/>
              </a:ext>
            </a:extLst>
          </p:cNvPr>
          <p:cNvSpPr>
            <a:spLocks noGrp="1"/>
          </p:cNvSpPr>
          <p:nvPr>
            <p:ph type="title"/>
          </p:nvPr>
        </p:nvSpPr>
        <p:spPr>
          <a:xfrm>
            <a:off x="1181100" y="5350674"/>
            <a:ext cx="10893095" cy="1174947"/>
          </a:xfrm>
        </p:spPr>
        <p:txBody>
          <a:bodyPr vert="horz" lIns="91440" tIns="45720" rIns="91440" bIns="45720" rtlCol="0" anchor="b">
            <a:noAutofit/>
          </a:bodyPr>
          <a:lstStyle/>
          <a:p>
            <a:pPr>
              <a:lnSpc>
                <a:spcPct val="90000"/>
              </a:lnSpc>
            </a:pPr>
            <a:r>
              <a:rPr lang="en-US" sz="3200" dirty="0" err="1"/>
              <a:t>Mujer</a:t>
            </a:r>
            <a:r>
              <a:rPr lang="en-US" sz="3200" dirty="0"/>
              <a:t> de 29 </a:t>
            </a:r>
            <a:r>
              <a:rPr lang="en-US" sz="3200" dirty="0" err="1"/>
              <a:t>años</a:t>
            </a:r>
            <a:r>
              <a:rPr lang="en-US" sz="3200" dirty="0"/>
              <a:t> con </a:t>
            </a:r>
            <a:r>
              <a:rPr lang="en-US" sz="3200" dirty="0" err="1"/>
              <a:t>diarrea</a:t>
            </a:r>
            <a:r>
              <a:rPr lang="en-US" sz="3200" dirty="0"/>
              <a:t> y dolor abdominal</a:t>
            </a:r>
            <a:br>
              <a:rPr lang="en-US" sz="3200" dirty="0"/>
            </a:br>
            <a:br>
              <a:rPr lang="en-US" sz="3200" dirty="0"/>
            </a:br>
            <a:endParaRPr lang="en-US" sz="3200" dirty="0"/>
          </a:p>
        </p:txBody>
      </p:sp>
      <p:pic>
        <p:nvPicPr>
          <p:cNvPr id="5" name="Imagen 4" descr="Imagen que contiene ropa, persona, mujer, cielo&#10;&#10;Descripción generada automáticamente">
            <a:extLst>
              <a:ext uri="{FF2B5EF4-FFF2-40B4-BE49-F238E27FC236}">
                <a16:creationId xmlns:a16="http://schemas.microsoft.com/office/drawing/2014/main" id="{B837FB06-341F-40AA-BC0B-302C7CCAF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0301" y="730500"/>
            <a:ext cx="5448111" cy="3037321"/>
          </a:xfrm>
          <a:prstGeom prst="roundRect">
            <a:avLst>
              <a:gd name="adj" fmla="val 1858"/>
            </a:avLst>
          </a:prstGeom>
          <a:effectLst/>
        </p:spPr>
      </p:pic>
      <p:pic>
        <p:nvPicPr>
          <p:cNvPr id="7" name="Imagen 6" descr="Imagen que contiene persona, edificio, pared, interior&#10;&#10;Descripción generada automáticamente">
            <a:extLst>
              <a:ext uri="{FF2B5EF4-FFF2-40B4-BE49-F238E27FC236}">
                <a16:creationId xmlns:a16="http://schemas.microsoft.com/office/drawing/2014/main" id="{78BF2DDD-A6B1-4D06-B0BA-D178045EE3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179" y="709949"/>
            <a:ext cx="5370123" cy="3034119"/>
          </a:xfrm>
          <a:prstGeom prst="roundRect">
            <a:avLst>
              <a:gd name="adj" fmla="val 1858"/>
            </a:avLst>
          </a:prstGeom>
          <a:effectLst/>
        </p:spPr>
      </p:pic>
      <p:sp>
        <p:nvSpPr>
          <p:cNvPr id="35" name="Rectangle 34">
            <a:extLst>
              <a:ext uri="{FF2B5EF4-FFF2-40B4-BE49-F238E27FC236}">
                <a16:creationId xmlns:a16="http://schemas.microsoft.com/office/drawing/2014/main" id="{6DF9B5BE-F531-4301-81F9-7BEBF4E719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721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80557-87FE-4583-A204-3D48D6F70D4F}"/>
              </a:ext>
            </a:extLst>
          </p:cNvPr>
          <p:cNvSpPr>
            <a:spLocks noGrp="1"/>
          </p:cNvSpPr>
          <p:nvPr>
            <p:ph type="title"/>
          </p:nvPr>
        </p:nvSpPr>
        <p:spPr/>
        <p:txBody>
          <a:bodyPr/>
          <a:lstStyle/>
          <a:p>
            <a:r>
              <a:rPr lang="es-ES" dirty="0"/>
              <a:t>La patología escondida</a:t>
            </a:r>
          </a:p>
        </p:txBody>
      </p:sp>
      <p:pic>
        <p:nvPicPr>
          <p:cNvPr id="5" name="Marcador de contenido 4">
            <a:extLst>
              <a:ext uri="{FF2B5EF4-FFF2-40B4-BE49-F238E27FC236}">
                <a16:creationId xmlns:a16="http://schemas.microsoft.com/office/drawing/2014/main" id="{B7AE7C53-7EFF-49DA-84EB-A0921FB2507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42" r="8644"/>
          <a:stretch/>
        </p:blipFill>
        <p:spPr>
          <a:xfrm>
            <a:off x="8584708" y="3059250"/>
            <a:ext cx="2272684" cy="2674256"/>
          </a:xfrm>
          <a:effectLst>
            <a:softEdge rad="31750"/>
          </a:effectLst>
        </p:spPr>
      </p:pic>
      <p:graphicFrame>
        <p:nvGraphicFramePr>
          <p:cNvPr id="6" name="Diagrama 5">
            <a:extLst>
              <a:ext uri="{FF2B5EF4-FFF2-40B4-BE49-F238E27FC236}">
                <a16:creationId xmlns:a16="http://schemas.microsoft.com/office/drawing/2014/main" id="{D0C5DE3B-E102-4ACB-83B3-E38171F44607}"/>
              </a:ext>
            </a:extLst>
          </p:cNvPr>
          <p:cNvGraphicFramePr/>
          <p:nvPr>
            <p:extLst>
              <p:ext uri="{D42A27DB-BD31-4B8C-83A1-F6EECF244321}">
                <p14:modId xmlns:p14="http://schemas.microsoft.com/office/powerpoint/2010/main" val="234890040"/>
              </p:ext>
            </p:extLst>
          </p:nvPr>
        </p:nvGraphicFramePr>
        <p:xfrm>
          <a:off x="1583183" y="2432482"/>
          <a:ext cx="6832848" cy="3737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461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26" name="Rectangle 25">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26">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4" name="Rectangle 33">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0" name="Marcador de contenido 4" descr="Imagen que contiene captura de pantalla&#10;&#10;Descripción generada automáticamente">
            <a:extLst>
              <a:ext uri="{FF2B5EF4-FFF2-40B4-BE49-F238E27FC236}">
                <a16:creationId xmlns:a16="http://schemas.microsoft.com/office/drawing/2014/main" id="{91FC1654-B668-4C40-9483-36E8D92A19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3407" y="844189"/>
            <a:ext cx="6884376" cy="5177236"/>
          </a:xfrm>
          <a:prstGeom prst="roundRect">
            <a:avLst>
              <a:gd name="adj" fmla="val 1858"/>
            </a:avLst>
          </a:prstGeom>
          <a:effectLst>
            <a:outerShdw blurRad="50800" dist="50800" dir="5400000" algn="tl" rotWithShape="0">
              <a:srgbClr val="000000">
                <a:alpha val="43000"/>
              </a:srgbClr>
            </a:outerShdw>
          </a:effectLst>
        </p:spPr>
      </p:pic>
      <p:pic>
        <p:nvPicPr>
          <p:cNvPr id="33" name="Marcador de contenido 4" descr="Imagen que contiene captura de pantalla&#10;&#10;Descripción generada automáticamente">
            <a:extLst>
              <a:ext uri="{FF2B5EF4-FFF2-40B4-BE49-F238E27FC236}">
                <a16:creationId xmlns:a16="http://schemas.microsoft.com/office/drawing/2014/main" id="{CB0E0297-D88D-4FB4-8475-B7D0AF3AA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333" y="840976"/>
            <a:ext cx="6901395" cy="5176047"/>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867384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3F0BCB8A-6254-412E-A6AE-238366FF30D3}"/>
              </a:ext>
            </a:extLst>
          </p:cNvPr>
          <p:cNvSpPr>
            <a:spLocks noGrp="1"/>
          </p:cNvSpPr>
          <p:nvPr>
            <p:ph type="title"/>
          </p:nvPr>
        </p:nvSpPr>
        <p:spPr>
          <a:xfrm>
            <a:off x="8160773" y="1113062"/>
            <a:ext cx="3382297" cy="3281957"/>
          </a:xfrm>
        </p:spPr>
        <p:txBody>
          <a:bodyPr vert="horz" lIns="91440" tIns="45720" rIns="91440" bIns="45720" rtlCol="0" anchor="b">
            <a:normAutofit/>
          </a:bodyPr>
          <a:lstStyle/>
          <a:p>
            <a:endParaRPr lang="en-US" sz="5400" b="0" i="0" kern="1200" dirty="0">
              <a:solidFill>
                <a:schemeClr val="bg2"/>
              </a:solidFill>
              <a:latin typeface="+mj-lt"/>
              <a:ea typeface="+mj-ea"/>
              <a:cs typeface="+mj-cs"/>
            </a:endParaRPr>
          </a:p>
        </p:txBody>
      </p:sp>
      <p:pic>
        <p:nvPicPr>
          <p:cNvPr id="5" name="Marcador de contenido 4" descr="Imagen que contiene captura de pantalla&#10;&#10;Descripción generada automáticamente">
            <a:extLst>
              <a:ext uri="{FF2B5EF4-FFF2-40B4-BE49-F238E27FC236}">
                <a16:creationId xmlns:a16="http://schemas.microsoft.com/office/drawing/2014/main" id="{1D96CF2A-B893-457D-9B9B-B791C84442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9333" y="840976"/>
            <a:ext cx="6901395" cy="5176047"/>
          </a:xfrm>
          <a:prstGeom prst="roundRect">
            <a:avLst>
              <a:gd name="adj" fmla="val 1858"/>
            </a:avLst>
          </a:prstGeom>
          <a:effectLst>
            <a:outerShdw blurRad="50800" dist="50800" dir="5400000" algn="tl" rotWithShape="0">
              <a:srgbClr val="000000">
                <a:alpha val="43000"/>
              </a:srgbClr>
            </a:outerShdw>
          </a:effectLst>
        </p:spPr>
      </p:pic>
      <p:sp>
        <p:nvSpPr>
          <p:cNvPr id="3" name="Elipse 2">
            <a:extLst>
              <a:ext uri="{FF2B5EF4-FFF2-40B4-BE49-F238E27FC236}">
                <a16:creationId xmlns:a16="http://schemas.microsoft.com/office/drawing/2014/main" id="{D05D8829-6A0B-4176-87CD-117336249029}"/>
              </a:ext>
            </a:extLst>
          </p:cNvPr>
          <p:cNvSpPr/>
          <p:nvPr/>
        </p:nvSpPr>
        <p:spPr>
          <a:xfrm>
            <a:off x="4998128" y="2667000"/>
            <a:ext cx="550416" cy="29814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F1AB1697-9F5A-43DB-A5F4-D0AC84B34694}"/>
              </a:ext>
            </a:extLst>
          </p:cNvPr>
          <p:cNvSpPr/>
          <p:nvPr/>
        </p:nvSpPr>
        <p:spPr>
          <a:xfrm>
            <a:off x="6020539" y="3582881"/>
            <a:ext cx="708734" cy="29814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91289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1BE6C5D-0785-49B8-BD6B-180946EE5812}"/>
              </a:ext>
            </a:extLst>
          </p:cNvPr>
          <p:cNvSpPr>
            <a:spLocks noGrp="1"/>
          </p:cNvSpPr>
          <p:nvPr>
            <p:ph type="title"/>
          </p:nvPr>
        </p:nvSpPr>
        <p:spPr/>
        <p:txBody>
          <a:bodyPr/>
          <a:lstStyle/>
          <a:p>
            <a:r>
              <a:rPr lang="es-ES" dirty="0"/>
              <a:t>Completando el estudio</a:t>
            </a:r>
          </a:p>
        </p:txBody>
      </p:sp>
      <p:sp>
        <p:nvSpPr>
          <p:cNvPr id="8" name="CuadroTexto 7">
            <a:extLst>
              <a:ext uri="{FF2B5EF4-FFF2-40B4-BE49-F238E27FC236}">
                <a16:creationId xmlns:a16="http://schemas.microsoft.com/office/drawing/2014/main" id="{B1654F45-4293-4B6C-B672-05AE5AE96813}"/>
              </a:ext>
            </a:extLst>
          </p:cNvPr>
          <p:cNvSpPr txBox="1"/>
          <p:nvPr/>
        </p:nvSpPr>
        <p:spPr>
          <a:xfrm>
            <a:off x="4385568" y="2583402"/>
            <a:ext cx="363985" cy="443883"/>
          </a:xfrm>
          <a:prstGeom prst="rect">
            <a:avLst/>
          </a:prstGeom>
          <a:solidFill>
            <a:schemeClr val="bg1"/>
          </a:solidFill>
        </p:spPr>
        <p:txBody>
          <a:bodyPr wrap="square" rtlCol="0">
            <a:spAutoFit/>
          </a:bodyPr>
          <a:lstStyle/>
          <a:p>
            <a:endParaRPr lang="es-ES" dirty="0"/>
          </a:p>
        </p:txBody>
      </p:sp>
      <p:sp>
        <p:nvSpPr>
          <p:cNvPr id="2" name="CuadroTexto 1">
            <a:extLst>
              <a:ext uri="{FF2B5EF4-FFF2-40B4-BE49-F238E27FC236}">
                <a16:creationId xmlns:a16="http://schemas.microsoft.com/office/drawing/2014/main" id="{5A66FE18-3A45-4544-8EAC-2D89A214C817}"/>
              </a:ext>
            </a:extLst>
          </p:cNvPr>
          <p:cNvSpPr txBox="1"/>
          <p:nvPr/>
        </p:nvSpPr>
        <p:spPr>
          <a:xfrm>
            <a:off x="2320413" y="2584834"/>
            <a:ext cx="7157884" cy="175432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pt-BR" dirty="0"/>
              <a:t>ANA, antiDNA, ENAs, anticardiolipina IgG e IgM, ANCAs.</a:t>
            </a:r>
          </a:p>
          <a:p>
            <a:pPr marL="285750" indent="-285750">
              <a:buFont typeface="Arial" panose="020B0604020202020204" pitchFamily="34" charset="0"/>
              <a:buChar char="•"/>
            </a:pPr>
            <a:r>
              <a:rPr lang="es-ES" dirty="0"/>
              <a:t>Mantoux y </a:t>
            </a:r>
            <a:r>
              <a:rPr lang="es-ES" dirty="0" err="1"/>
              <a:t>Quantiferon</a:t>
            </a:r>
            <a:r>
              <a:rPr lang="es-ES" dirty="0"/>
              <a:t>.</a:t>
            </a:r>
          </a:p>
          <a:p>
            <a:pPr marL="285750" indent="-285750">
              <a:buFont typeface="Arial" panose="020B0604020202020204" pitchFamily="34" charset="0"/>
              <a:buChar char="•"/>
            </a:pPr>
            <a:r>
              <a:rPr lang="es-ES" dirty="0"/>
              <a:t>Serologías (VEB, VVZ, </a:t>
            </a:r>
            <a:r>
              <a:rPr lang="es-ES" dirty="0" err="1"/>
              <a:t>Mycoplasma</a:t>
            </a:r>
            <a:r>
              <a:rPr lang="es-ES" dirty="0"/>
              <a:t> </a:t>
            </a:r>
            <a:r>
              <a:rPr lang="es-ES" dirty="0" err="1"/>
              <a:t>Pneumoniae</a:t>
            </a:r>
            <a:r>
              <a:rPr lang="es-ES" dirty="0"/>
              <a:t>, Treponema </a:t>
            </a:r>
            <a:r>
              <a:rPr lang="es-ES" dirty="0" err="1"/>
              <a:t>Pallidum</a:t>
            </a:r>
            <a:r>
              <a:rPr lang="es-ES" dirty="0"/>
              <a:t>, VHB, VHC, VIH) (VHS*)</a:t>
            </a:r>
          </a:p>
          <a:p>
            <a:pPr marL="285750" indent="-285750">
              <a:buFont typeface="Arial" panose="020B0604020202020204" pitchFamily="34" charset="0"/>
              <a:buChar char="•"/>
            </a:pPr>
            <a:r>
              <a:rPr lang="es-ES" dirty="0"/>
              <a:t>Carga CMV.</a:t>
            </a:r>
          </a:p>
          <a:p>
            <a:pPr marL="285750" indent="-285750">
              <a:buFont typeface="Arial" panose="020B0604020202020204" pitchFamily="34" charset="0"/>
              <a:buChar char="•"/>
            </a:pPr>
            <a:r>
              <a:rPr lang="es-ES" dirty="0"/>
              <a:t>Coprocultivo, parásitos y toxina </a:t>
            </a:r>
            <a:r>
              <a:rPr lang="es-ES" dirty="0" err="1"/>
              <a:t>C.Difficile</a:t>
            </a:r>
            <a:r>
              <a:rPr lang="es-ES" dirty="0"/>
              <a:t>.</a:t>
            </a:r>
          </a:p>
        </p:txBody>
      </p:sp>
      <p:sp>
        <p:nvSpPr>
          <p:cNvPr id="7" name="CuadroTexto 6">
            <a:extLst>
              <a:ext uri="{FF2B5EF4-FFF2-40B4-BE49-F238E27FC236}">
                <a16:creationId xmlns:a16="http://schemas.microsoft.com/office/drawing/2014/main" id="{7750CE43-0621-49A3-9C6D-081F2FE9337E}"/>
              </a:ext>
            </a:extLst>
          </p:cNvPr>
          <p:cNvSpPr txBox="1"/>
          <p:nvPr/>
        </p:nvSpPr>
        <p:spPr>
          <a:xfrm>
            <a:off x="4842769" y="4921763"/>
            <a:ext cx="2506462" cy="962569"/>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tIns="252000" bIns="0" rtlCol="0">
            <a:spAutoFit/>
          </a:bodyPr>
          <a:lstStyle/>
          <a:p>
            <a:pPr algn="ctr"/>
            <a:r>
              <a:rPr lang="es-ES" sz="2000" dirty="0"/>
              <a:t>Negativo.</a:t>
            </a:r>
          </a:p>
          <a:p>
            <a:pPr algn="ctr"/>
            <a:endParaRPr lang="es-ES" sz="2000" dirty="0"/>
          </a:p>
        </p:txBody>
      </p:sp>
    </p:spTree>
    <p:extLst>
      <p:ext uri="{BB962C8B-B14F-4D97-AF65-F5344CB8AC3E}">
        <p14:creationId xmlns:p14="http://schemas.microsoft.com/office/powerpoint/2010/main" val="76828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8F73E7D9-D79F-4C60-AABA-8DECAD758EEA}"/>
              </a:ext>
            </a:extLst>
          </p:cNvPr>
          <p:cNvGraphicFramePr/>
          <p:nvPr>
            <p:extLst>
              <p:ext uri="{D42A27DB-BD31-4B8C-83A1-F6EECF244321}">
                <p14:modId xmlns:p14="http://schemas.microsoft.com/office/powerpoint/2010/main" val="4257648506"/>
              </p:ext>
            </p:extLst>
          </p:nvPr>
        </p:nvGraphicFramePr>
        <p:xfrm>
          <a:off x="835010" y="885217"/>
          <a:ext cx="6305091" cy="6089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4">
            <a:extLst>
              <a:ext uri="{FF2B5EF4-FFF2-40B4-BE49-F238E27FC236}">
                <a16:creationId xmlns:a16="http://schemas.microsoft.com/office/drawing/2014/main" id="{21BE6C5D-0785-49B8-BD6B-180946EE5812}"/>
              </a:ext>
            </a:extLst>
          </p:cNvPr>
          <p:cNvSpPr>
            <a:spLocks noGrp="1"/>
          </p:cNvSpPr>
          <p:nvPr>
            <p:ph type="title"/>
          </p:nvPr>
        </p:nvSpPr>
        <p:spPr/>
        <p:txBody>
          <a:bodyPr/>
          <a:lstStyle/>
          <a:p>
            <a:r>
              <a:rPr lang="es-ES" dirty="0"/>
              <a:t>Completando el estudio</a:t>
            </a:r>
          </a:p>
        </p:txBody>
      </p:sp>
      <p:sp>
        <p:nvSpPr>
          <p:cNvPr id="9" name="CuadroTexto 8">
            <a:extLst>
              <a:ext uri="{FF2B5EF4-FFF2-40B4-BE49-F238E27FC236}">
                <a16:creationId xmlns:a16="http://schemas.microsoft.com/office/drawing/2014/main" id="{90E1A064-2FC8-46DD-9ADC-2A602BB11528}"/>
              </a:ext>
            </a:extLst>
          </p:cNvPr>
          <p:cNvSpPr txBox="1"/>
          <p:nvPr/>
        </p:nvSpPr>
        <p:spPr>
          <a:xfrm>
            <a:off x="6182755" y="2559314"/>
            <a:ext cx="4108909" cy="3575447"/>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700" b="1" dirty="0"/>
              <a:t>Ciego</a:t>
            </a:r>
            <a:r>
              <a:rPr lang="es-ES" sz="1700" dirty="0"/>
              <a:t> deformado, </a:t>
            </a:r>
            <a:r>
              <a:rPr lang="es-ES" sz="1700" b="1" dirty="0"/>
              <a:t>colon derecho y colon transverso </a:t>
            </a:r>
            <a:r>
              <a:rPr lang="es-ES" sz="1700" dirty="0"/>
              <a:t>con mucosa </a:t>
            </a:r>
            <a:r>
              <a:rPr lang="es-ES" sz="1700" dirty="0" err="1"/>
              <a:t>hiperemica</a:t>
            </a:r>
            <a:r>
              <a:rPr lang="es-ES" sz="1700" dirty="0"/>
              <a:t> y múltiples úlceras, irregulares, algunas lineales y serpiginosas cubiertas de fibrina, que le da un </a:t>
            </a:r>
            <a:r>
              <a:rPr lang="es-ES" sz="1700" b="1" dirty="0"/>
              <a:t>aspecto "en empedrado“ </a:t>
            </a:r>
            <a:r>
              <a:rPr lang="es-ES" sz="1700" dirty="0"/>
              <a:t>con  mucosa </a:t>
            </a:r>
            <a:r>
              <a:rPr lang="es-ES" sz="1700" dirty="0" err="1"/>
              <a:t>interlesional</a:t>
            </a:r>
            <a:r>
              <a:rPr lang="es-ES" sz="1700" dirty="0"/>
              <a:t> de aspecto normal. No afectación ileal. </a:t>
            </a:r>
          </a:p>
          <a:p>
            <a:pPr algn="just"/>
            <a:endParaRPr lang="es-ES" sz="1700" dirty="0"/>
          </a:p>
          <a:p>
            <a:pPr algn="ctr"/>
            <a:r>
              <a:rPr lang="es-ES" sz="1700" dirty="0"/>
              <a:t>En probable relación con Enfermedad de Crohn colónico. </a:t>
            </a:r>
          </a:p>
        </p:txBody>
      </p:sp>
    </p:spTree>
    <p:extLst>
      <p:ext uri="{BB962C8B-B14F-4D97-AF65-F5344CB8AC3E}">
        <p14:creationId xmlns:p14="http://schemas.microsoft.com/office/powerpoint/2010/main" val="2824679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8F73E7D9-D79F-4C60-AABA-8DECAD758EEA}"/>
              </a:ext>
            </a:extLst>
          </p:cNvPr>
          <p:cNvGraphicFramePr/>
          <p:nvPr>
            <p:extLst>
              <p:ext uri="{D42A27DB-BD31-4B8C-83A1-F6EECF244321}">
                <p14:modId xmlns:p14="http://schemas.microsoft.com/office/powerpoint/2010/main" val="142161112"/>
              </p:ext>
            </p:extLst>
          </p:nvPr>
        </p:nvGraphicFramePr>
        <p:xfrm>
          <a:off x="835010" y="885217"/>
          <a:ext cx="6305091" cy="6089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4">
            <a:extLst>
              <a:ext uri="{FF2B5EF4-FFF2-40B4-BE49-F238E27FC236}">
                <a16:creationId xmlns:a16="http://schemas.microsoft.com/office/drawing/2014/main" id="{21BE6C5D-0785-49B8-BD6B-180946EE5812}"/>
              </a:ext>
            </a:extLst>
          </p:cNvPr>
          <p:cNvSpPr>
            <a:spLocks noGrp="1"/>
          </p:cNvSpPr>
          <p:nvPr>
            <p:ph type="title"/>
          </p:nvPr>
        </p:nvSpPr>
        <p:spPr/>
        <p:txBody>
          <a:bodyPr/>
          <a:lstStyle/>
          <a:p>
            <a:r>
              <a:rPr lang="es-ES" dirty="0"/>
              <a:t>Completando el estudio</a:t>
            </a:r>
          </a:p>
        </p:txBody>
      </p:sp>
      <p:sp>
        <p:nvSpPr>
          <p:cNvPr id="9" name="CuadroTexto 8">
            <a:extLst>
              <a:ext uri="{FF2B5EF4-FFF2-40B4-BE49-F238E27FC236}">
                <a16:creationId xmlns:a16="http://schemas.microsoft.com/office/drawing/2014/main" id="{90E1A064-2FC8-46DD-9ADC-2A602BB11528}"/>
              </a:ext>
            </a:extLst>
          </p:cNvPr>
          <p:cNvSpPr txBox="1"/>
          <p:nvPr/>
        </p:nvSpPr>
        <p:spPr>
          <a:xfrm>
            <a:off x="6032295" y="3144418"/>
            <a:ext cx="4991877" cy="2996565"/>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700" dirty="0"/>
              <a:t>Presencia de infiltrado inflamatorio agudo (polimorfonucleares), </a:t>
            </a:r>
            <a:r>
              <a:rPr lang="es-ES" sz="1700" dirty="0" err="1"/>
              <a:t>imagénes</a:t>
            </a:r>
            <a:r>
              <a:rPr lang="es-ES" sz="1700" dirty="0"/>
              <a:t> de </a:t>
            </a:r>
            <a:r>
              <a:rPr lang="es-ES" sz="1700" b="1" dirty="0" err="1"/>
              <a:t>criptitis</a:t>
            </a:r>
            <a:r>
              <a:rPr lang="es-ES" sz="1700" b="1" dirty="0"/>
              <a:t> y microabscesos crípticos</a:t>
            </a:r>
            <a:r>
              <a:rPr lang="es-ES" sz="1700" dirty="0"/>
              <a:t>. Afectación transmural crónica (linfocitos) en algunas zonas. No distorsión de arquitectura tisular. </a:t>
            </a:r>
          </a:p>
          <a:p>
            <a:pPr algn="just"/>
            <a:endParaRPr lang="es-ES" sz="1700" dirty="0"/>
          </a:p>
          <a:p>
            <a:pPr algn="just"/>
            <a:endParaRPr lang="es-ES" sz="1700" dirty="0"/>
          </a:p>
          <a:p>
            <a:pPr algn="ctr"/>
            <a:r>
              <a:rPr lang="es-ES" sz="1700" dirty="0"/>
              <a:t>Hallazgos inespecíficos pero compatibles con enfermedad inflamatoria intestinal.</a:t>
            </a:r>
          </a:p>
          <a:p>
            <a:pPr algn="just"/>
            <a:endParaRPr lang="es-ES" sz="1700" dirty="0"/>
          </a:p>
        </p:txBody>
      </p:sp>
    </p:spTree>
    <p:extLst>
      <p:ext uri="{BB962C8B-B14F-4D97-AF65-F5344CB8AC3E}">
        <p14:creationId xmlns:p14="http://schemas.microsoft.com/office/powerpoint/2010/main" val="882206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1BE6C5D-0785-49B8-BD6B-180946EE5812}"/>
              </a:ext>
            </a:extLst>
          </p:cNvPr>
          <p:cNvSpPr>
            <a:spLocks noGrp="1"/>
          </p:cNvSpPr>
          <p:nvPr>
            <p:ph type="title"/>
          </p:nvPr>
        </p:nvSpPr>
        <p:spPr/>
        <p:txBody>
          <a:bodyPr/>
          <a:lstStyle/>
          <a:p>
            <a:r>
              <a:rPr lang="es-ES" dirty="0"/>
              <a:t>Completando el estudio</a:t>
            </a:r>
          </a:p>
        </p:txBody>
      </p:sp>
      <p:sp>
        <p:nvSpPr>
          <p:cNvPr id="8" name="CuadroTexto 7">
            <a:extLst>
              <a:ext uri="{FF2B5EF4-FFF2-40B4-BE49-F238E27FC236}">
                <a16:creationId xmlns:a16="http://schemas.microsoft.com/office/drawing/2014/main" id="{B1654F45-4293-4B6C-B672-05AE5AE96813}"/>
              </a:ext>
            </a:extLst>
          </p:cNvPr>
          <p:cNvSpPr txBox="1"/>
          <p:nvPr/>
        </p:nvSpPr>
        <p:spPr>
          <a:xfrm>
            <a:off x="4385568" y="2583402"/>
            <a:ext cx="363985" cy="443883"/>
          </a:xfrm>
          <a:prstGeom prst="rect">
            <a:avLst/>
          </a:prstGeom>
          <a:solidFill>
            <a:schemeClr val="bg1"/>
          </a:solidFill>
        </p:spPr>
        <p:txBody>
          <a:bodyPr wrap="square" rtlCol="0">
            <a:spAutoFit/>
          </a:bodyPr>
          <a:lstStyle/>
          <a:p>
            <a:endParaRPr lang="es-ES" dirty="0"/>
          </a:p>
        </p:txBody>
      </p:sp>
      <p:pic>
        <p:nvPicPr>
          <p:cNvPr id="6" name="Imagen 5">
            <a:extLst>
              <a:ext uri="{FF2B5EF4-FFF2-40B4-BE49-F238E27FC236}">
                <a16:creationId xmlns:a16="http://schemas.microsoft.com/office/drawing/2014/main" id="{D9EF8634-04BF-4AF0-A271-1638503DC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659" y="2805343"/>
            <a:ext cx="6014127" cy="2604869"/>
          </a:xfrm>
          <a:prstGeom prst="rect">
            <a:avLst/>
          </a:prstGeom>
          <a:effectLst>
            <a:softEdge rad="31750"/>
          </a:effectLst>
        </p:spPr>
      </p:pic>
    </p:spTree>
    <p:extLst>
      <p:ext uri="{BB962C8B-B14F-4D97-AF65-F5344CB8AC3E}">
        <p14:creationId xmlns:p14="http://schemas.microsoft.com/office/powerpoint/2010/main" val="3497668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1BE6C5D-0785-49B8-BD6B-180946EE5812}"/>
              </a:ext>
            </a:extLst>
          </p:cNvPr>
          <p:cNvSpPr>
            <a:spLocks noGrp="1"/>
          </p:cNvSpPr>
          <p:nvPr>
            <p:ph type="title"/>
          </p:nvPr>
        </p:nvSpPr>
        <p:spPr/>
        <p:txBody>
          <a:bodyPr/>
          <a:lstStyle/>
          <a:p>
            <a:r>
              <a:rPr lang="es-ES" dirty="0"/>
              <a:t>Completando el estudio</a:t>
            </a:r>
          </a:p>
        </p:txBody>
      </p:sp>
      <p:sp>
        <p:nvSpPr>
          <p:cNvPr id="8" name="CuadroTexto 7">
            <a:extLst>
              <a:ext uri="{FF2B5EF4-FFF2-40B4-BE49-F238E27FC236}">
                <a16:creationId xmlns:a16="http://schemas.microsoft.com/office/drawing/2014/main" id="{B1654F45-4293-4B6C-B672-05AE5AE96813}"/>
              </a:ext>
            </a:extLst>
          </p:cNvPr>
          <p:cNvSpPr txBox="1"/>
          <p:nvPr/>
        </p:nvSpPr>
        <p:spPr>
          <a:xfrm>
            <a:off x="4385568" y="2583402"/>
            <a:ext cx="363985" cy="443883"/>
          </a:xfrm>
          <a:prstGeom prst="rect">
            <a:avLst/>
          </a:prstGeom>
          <a:solidFill>
            <a:schemeClr val="bg1"/>
          </a:solidFill>
        </p:spPr>
        <p:txBody>
          <a:bodyPr wrap="square" rtlCol="0">
            <a:spAutoFit/>
          </a:bodyPr>
          <a:lstStyle/>
          <a:p>
            <a:endParaRPr lang="es-ES" dirty="0"/>
          </a:p>
        </p:txBody>
      </p:sp>
      <p:pic>
        <p:nvPicPr>
          <p:cNvPr id="6" name="Imagen 5">
            <a:extLst>
              <a:ext uri="{FF2B5EF4-FFF2-40B4-BE49-F238E27FC236}">
                <a16:creationId xmlns:a16="http://schemas.microsoft.com/office/drawing/2014/main" id="{D9EF8634-04BF-4AF0-A271-1638503DC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659" y="2805343"/>
            <a:ext cx="6014127" cy="2604869"/>
          </a:xfrm>
          <a:prstGeom prst="rect">
            <a:avLst/>
          </a:prstGeom>
          <a:effectLst>
            <a:softEdge rad="31750"/>
          </a:effectLst>
        </p:spPr>
      </p:pic>
      <p:sp>
        <p:nvSpPr>
          <p:cNvPr id="7" name="CuadroTexto 6">
            <a:extLst>
              <a:ext uri="{FF2B5EF4-FFF2-40B4-BE49-F238E27FC236}">
                <a16:creationId xmlns:a16="http://schemas.microsoft.com/office/drawing/2014/main" id="{DC1A7679-9A28-45AD-9237-31875D42853F}"/>
              </a:ext>
            </a:extLst>
          </p:cNvPr>
          <p:cNvSpPr txBox="1"/>
          <p:nvPr/>
        </p:nvSpPr>
        <p:spPr>
          <a:xfrm>
            <a:off x="1076810" y="3429000"/>
            <a:ext cx="3490750" cy="1234984"/>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tIns="252000" bIns="0" rtlCol="0">
            <a:spAutoFit/>
          </a:bodyPr>
          <a:lstStyle/>
          <a:p>
            <a:pPr algn="ctr"/>
            <a:r>
              <a:rPr lang="es-ES" dirty="0"/>
              <a:t>Miopía. </a:t>
            </a:r>
          </a:p>
          <a:p>
            <a:pPr algn="ctr"/>
            <a:r>
              <a:rPr lang="es-ES" dirty="0"/>
              <a:t>No otros hallazgos.</a:t>
            </a:r>
          </a:p>
          <a:p>
            <a:pPr algn="ctr"/>
            <a:endParaRPr lang="es-ES" sz="2000" dirty="0"/>
          </a:p>
        </p:txBody>
      </p:sp>
    </p:spTree>
    <p:extLst>
      <p:ext uri="{BB962C8B-B14F-4D97-AF65-F5344CB8AC3E}">
        <p14:creationId xmlns:p14="http://schemas.microsoft.com/office/powerpoint/2010/main" val="209585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1BE6C5D-0785-49B8-BD6B-180946EE5812}"/>
              </a:ext>
            </a:extLst>
          </p:cNvPr>
          <p:cNvSpPr>
            <a:spLocks noGrp="1"/>
          </p:cNvSpPr>
          <p:nvPr>
            <p:ph type="title"/>
          </p:nvPr>
        </p:nvSpPr>
        <p:spPr/>
        <p:txBody>
          <a:bodyPr/>
          <a:lstStyle/>
          <a:p>
            <a:r>
              <a:rPr lang="es-ES" dirty="0"/>
              <a:t>Completando el estudio</a:t>
            </a:r>
          </a:p>
        </p:txBody>
      </p:sp>
      <p:pic>
        <p:nvPicPr>
          <p:cNvPr id="7" name="Imagen 6" descr="Imagen que contiene objeto&#10;&#10;Descripción generada automáticamente">
            <a:extLst>
              <a:ext uri="{FF2B5EF4-FFF2-40B4-BE49-F238E27FC236}">
                <a16:creationId xmlns:a16="http://schemas.microsoft.com/office/drawing/2014/main" id="{B108892B-F72B-4524-A612-72F47F56D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3" y="2673145"/>
            <a:ext cx="3809524" cy="3514286"/>
          </a:xfrm>
          <a:prstGeom prst="rect">
            <a:avLst/>
          </a:prstGeom>
        </p:spPr>
      </p:pic>
      <p:sp>
        <p:nvSpPr>
          <p:cNvPr id="8" name="CuadroTexto 7">
            <a:extLst>
              <a:ext uri="{FF2B5EF4-FFF2-40B4-BE49-F238E27FC236}">
                <a16:creationId xmlns:a16="http://schemas.microsoft.com/office/drawing/2014/main" id="{B1654F45-4293-4B6C-B672-05AE5AE96813}"/>
              </a:ext>
            </a:extLst>
          </p:cNvPr>
          <p:cNvSpPr txBox="1"/>
          <p:nvPr/>
        </p:nvSpPr>
        <p:spPr>
          <a:xfrm>
            <a:off x="4385568" y="2583402"/>
            <a:ext cx="363985" cy="443883"/>
          </a:xfrm>
          <a:prstGeom prst="rect">
            <a:avLst/>
          </a:prstGeom>
          <a:solidFill>
            <a:schemeClr val="bg1"/>
          </a:solidFill>
        </p:spPr>
        <p:txBody>
          <a:bodyPr wrap="square" rtlCol="0">
            <a:spAutoFit/>
          </a:bodyPr>
          <a:lstStyle/>
          <a:p>
            <a:endParaRPr lang="es-ES" dirty="0"/>
          </a:p>
        </p:txBody>
      </p:sp>
    </p:spTree>
    <p:extLst>
      <p:ext uri="{BB962C8B-B14F-4D97-AF65-F5344CB8AC3E}">
        <p14:creationId xmlns:p14="http://schemas.microsoft.com/office/powerpoint/2010/main" val="1683215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1BE6C5D-0785-49B8-BD6B-180946EE5812}"/>
              </a:ext>
            </a:extLst>
          </p:cNvPr>
          <p:cNvSpPr>
            <a:spLocks noGrp="1"/>
          </p:cNvSpPr>
          <p:nvPr>
            <p:ph type="title"/>
          </p:nvPr>
        </p:nvSpPr>
        <p:spPr/>
        <p:txBody>
          <a:bodyPr/>
          <a:lstStyle/>
          <a:p>
            <a:r>
              <a:rPr lang="es-ES" dirty="0"/>
              <a:t>Completando el estudio</a:t>
            </a:r>
          </a:p>
        </p:txBody>
      </p:sp>
      <p:pic>
        <p:nvPicPr>
          <p:cNvPr id="7" name="Imagen 6" descr="Imagen que contiene objeto&#10;&#10;Descripción generada automáticamente">
            <a:extLst>
              <a:ext uri="{FF2B5EF4-FFF2-40B4-BE49-F238E27FC236}">
                <a16:creationId xmlns:a16="http://schemas.microsoft.com/office/drawing/2014/main" id="{B108892B-F72B-4524-A612-72F47F56D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3" y="2673145"/>
            <a:ext cx="3809524" cy="3514286"/>
          </a:xfrm>
          <a:prstGeom prst="rect">
            <a:avLst/>
          </a:prstGeom>
        </p:spPr>
      </p:pic>
      <p:sp>
        <p:nvSpPr>
          <p:cNvPr id="8" name="CuadroTexto 7">
            <a:extLst>
              <a:ext uri="{FF2B5EF4-FFF2-40B4-BE49-F238E27FC236}">
                <a16:creationId xmlns:a16="http://schemas.microsoft.com/office/drawing/2014/main" id="{B1654F45-4293-4B6C-B672-05AE5AE96813}"/>
              </a:ext>
            </a:extLst>
          </p:cNvPr>
          <p:cNvSpPr txBox="1"/>
          <p:nvPr/>
        </p:nvSpPr>
        <p:spPr>
          <a:xfrm>
            <a:off x="4385568" y="2583402"/>
            <a:ext cx="363985" cy="443883"/>
          </a:xfrm>
          <a:prstGeom prst="rect">
            <a:avLst/>
          </a:prstGeom>
          <a:solidFill>
            <a:schemeClr val="bg1"/>
          </a:solidFill>
        </p:spPr>
        <p:txBody>
          <a:bodyPr wrap="square" rtlCol="0">
            <a:spAutoFit/>
          </a:bodyPr>
          <a:lstStyle/>
          <a:p>
            <a:endParaRPr lang="es-ES" dirty="0"/>
          </a:p>
        </p:txBody>
      </p:sp>
      <p:sp>
        <p:nvSpPr>
          <p:cNvPr id="10" name="CuadroTexto 9">
            <a:extLst>
              <a:ext uri="{FF2B5EF4-FFF2-40B4-BE49-F238E27FC236}">
                <a16:creationId xmlns:a16="http://schemas.microsoft.com/office/drawing/2014/main" id="{EFC92331-2139-45FE-9E9E-79148F642901}"/>
              </a:ext>
            </a:extLst>
          </p:cNvPr>
          <p:cNvSpPr txBox="1"/>
          <p:nvPr/>
        </p:nvSpPr>
        <p:spPr>
          <a:xfrm>
            <a:off x="5333115" y="4022891"/>
            <a:ext cx="2506462" cy="962569"/>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tIns="252000" bIns="0" rtlCol="0">
            <a:spAutoFit/>
          </a:bodyPr>
          <a:lstStyle/>
          <a:p>
            <a:pPr algn="ctr"/>
            <a:r>
              <a:rPr lang="es-ES" sz="2000" dirty="0"/>
              <a:t>Negativo.</a:t>
            </a:r>
          </a:p>
          <a:p>
            <a:pPr algn="ctr"/>
            <a:endParaRPr lang="es-ES" sz="2000" dirty="0"/>
          </a:p>
        </p:txBody>
      </p:sp>
    </p:spTree>
    <p:extLst>
      <p:ext uri="{BB962C8B-B14F-4D97-AF65-F5344CB8AC3E}">
        <p14:creationId xmlns:p14="http://schemas.microsoft.com/office/powerpoint/2010/main" val="134662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3949E5-8010-4664-996B-6E9A230B1EF7}"/>
              </a:ext>
            </a:extLst>
          </p:cNvPr>
          <p:cNvSpPr>
            <a:spLocks noGrp="1"/>
          </p:cNvSpPr>
          <p:nvPr>
            <p:ph type="title"/>
          </p:nvPr>
        </p:nvSpPr>
        <p:spPr/>
        <p:txBody>
          <a:bodyPr/>
          <a:lstStyle/>
          <a:p>
            <a:r>
              <a:rPr lang="es-ES" dirty="0"/>
              <a:t>Enfermedad actual</a:t>
            </a:r>
          </a:p>
        </p:txBody>
      </p:sp>
      <p:sp>
        <p:nvSpPr>
          <p:cNvPr id="3" name="Marcador de contenido 2">
            <a:extLst>
              <a:ext uri="{FF2B5EF4-FFF2-40B4-BE49-F238E27FC236}">
                <a16:creationId xmlns:a16="http://schemas.microsoft.com/office/drawing/2014/main" id="{6C961E25-8129-44D6-9357-F894AA6285C7}"/>
              </a:ext>
            </a:extLst>
          </p:cNvPr>
          <p:cNvSpPr>
            <a:spLocks noGrp="1"/>
          </p:cNvSpPr>
          <p:nvPr>
            <p:ph idx="1"/>
          </p:nvPr>
        </p:nvSpPr>
        <p:spPr/>
        <p:txBody>
          <a:bodyPr/>
          <a:lstStyle/>
          <a:p>
            <a:r>
              <a:rPr lang="es-ES" dirty="0"/>
              <a:t>Acude con </a:t>
            </a:r>
            <a:r>
              <a:rPr lang="es-ES" b="1" dirty="0"/>
              <a:t>regular estado general</a:t>
            </a:r>
            <a:r>
              <a:rPr lang="es-ES" dirty="0"/>
              <a:t>. Contaba </a:t>
            </a:r>
            <a:r>
              <a:rPr lang="es-ES" b="1" dirty="0"/>
              <a:t>deposiciones blandas </a:t>
            </a:r>
            <a:r>
              <a:rPr lang="es-ES" dirty="0"/>
              <a:t>sin productos patológicos en los últimos </a:t>
            </a:r>
            <a:r>
              <a:rPr lang="es-ES" b="1" dirty="0"/>
              <a:t>4 días</a:t>
            </a:r>
            <a:r>
              <a:rPr lang="es-ES" dirty="0"/>
              <a:t>. Asociaba </a:t>
            </a:r>
            <a:r>
              <a:rPr lang="es-ES" b="1" dirty="0"/>
              <a:t>dolor abdominal cólico difuso </a:t>
            </a:r>
            <a:r>
              <a:rPr lang="es-ES" dirty="0"/>
              <a:t>de 48 horas de evolución. No náuseas, ni vómitos. No control de temperatura en domicilio. </a:t>
            </a:r>
          </a:p>
          <a:p>
            <a:endParaRPr lang="es-ES" dirty="0"/>
          </a:p>
        </p:txBody>
      </p:sp>
    </p:spTree>
    <p:extLst>
      <p:ext uri="{BB962C8B-B14F-4D97-AF65-F5344CB8AC3E}">
        <p14:creationId xmlns:p14="http://schemas.microsoft.com/office/powerpoint/2010/main" val="2058518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1BE6C5D-0785-49B8-BD6B-180946EE5812}"/>
              </a:ext>
            </a:extLst>
          </p:cNvPr>
          <p:cNvSpPr>
            <a:spLocks noGrp="1"/>
          </p:cNvSpPr>
          <p:nvPr>
            <p:ph type="title"/>
          </p:nvPr>
        </p:nvSpPr>
        <p:spPr/>
        <p:txBody>
          <a:bodyPr/>
          <a:lstStyle/>
          <a:p>
            <a:r>
              <a:rPr lang="es-ES" dirty="0"/>
              <a:t>Completando el estudio</a:t>
            </a:r>
          </a:p>
        </p:txBody>
      </p:sp>
      <p:pic>
        <p:nvPicPr>
          <p:cNvPr id="7" name="Imagen 6" descr="Imagen que contiene objeto&#10;&#10;Descripción generada automáticamente">
            <a:extLst>
              <a:ext uri="{FF2B5EF4-FFF2-40B4-BE49-F238E27FC236}">
                <a16:creationId xmlns:a16="http://schemas.microsoft.com/office/drawing/2014/main" id="{B108892B-F72B-4524-A612-72F47F56D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953" y="2673145"/>
            <a:ext cx="3809524" cy="3514286"/>
          </a:xfrm>
          <a:prstGeom prst="rect">
            <a:avLst/>
          </a:prstGeom>
        </p:spPr>
      </p:pic>
      <p:sp>
        <p:nvSpPr>
          <p:cNvPr id="8" name="CuadroTexto 7">
            <a:extLst>
              <a:ext uri="{FF2B5EF4-FFF2-40B4-BE49-F238E27FC236}">
                <a16:creationId xmlns:a16="http://schemas.microsoft.com/office/drawing/2014/main" id="{B1654F45-4293-4B6C-B672-05AE5AE96813}"/>
              </a:ext>
            </a:extLst>
          </p:cNvPr>
          <p:cNvSpPr txBox="1"/>
          <p:nvPr/>
        </p:nvSpPr>
        <p:spPr>
          <a:xfrm>
            <a:off x="4385568" y="2583402"/>
            <a:ext cx="363985" cy="443883"/>
          </a:xfrm>
          <a:prstGeom prst="rect">
            <a:avLst/>
          </a:prstGeom>
          <a:solidFill>
            <a:schemeClr val="bg1"/>
          </a:solidFill>
        </p:spPr>
        <p:txBody>
          <a:bodyPr wrap="square" rtlCol="0">
            <a:spAutoFit/>
          </a:bodyPr>
          <a:lstStyle/>
          <a:p>
            <a:endParaRPr lang="es-ES" dirty="0"/>
          </a:p>
        </p:txBody>
      </p:sp>
      <p:sp>
        <p:nvSpPr>
          <p:cNvPr id="10" name="CuadroTexto 9">
            <a:extLst>
              <a:ext uri="{FF2B5EF4-FFF2-40B4-BE49-F238E27FC236}">
                <a16:creationId xmlns:a16="http://schemas.microsoft.com/office/drawing/2014/main" id="{EFC92331-2139-45FE-9E9E-79148F642901}"/>
              </a:ext>
            </a:extLst>
          </p:cNvPr>
          <p:cNvSpPr txBox="1"/>
          <p:nvPr/>
        </p:nvSpPr>
        <p:spPr>
          <a:xfrm>
            <a:off x="5333115" y="4022891"/>
            <a:ext cx="2506462" cy="962569"/>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tIns="252000" bIns="0" rtlCol="0">
            <a:spAutoFit/>
          </a:bodyPr>
          <a:lstStyle/>
          <a:p>
            <a:pPr algn="ctr"/>
            <a:r>
              <a:rPr lang="es-ES" sz="2000" dirty="0"/>
              <a:t>Negativo.</a:t>
            </a:r>
          </a:p>
          <a:p>
            <a:pPr algn="ctr"/>
            <a:endParaRPr lang="es-ES" sz="2000" dirty="0"/>
          </a:p>
        </p:txBody>
      </p:sp>
      <p:sp>
        <p:nvSpPr>
          <p:cNvPr id="6" name="CuadroTexto 5">
            <a:extLst>
              <a:ext uri="{FF2B5EF4-FFF2-40B4-BE49-F238E27FC236}">
                <a16:creationId xmlns:a16="http://schemas.microsoft.com/office/drawing/2014/main" id="{C99BCDD5-5A75-4B4A-813E-8AB01C2BF8BF}"/>
              </a:ext>
            </a:extLst>
          </p:cNvPr>
          <p:cNvSpPr txBox="1"/>
          <p:nvPr/>
        </p:nvSpPr>
        <p:spPr>
          <a:xfrm>
            <a:off x="8117878" y="4022891"/>
            <a:ext cx="2506462" cy="962569"/>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tIns="252000" bIns="0" rtlCol="0">
            <a:spAutoFit/>
          </a:bodyPr>
          <a:lstStyle/>
          <a:p>
            <a:pPr algn="ctr"/>
            <a:r>
              <a:rPr lang="es-ES" sz="2000" dirty="0"/>
              <a:t>HLA-B27.</a:t>
            </a:r>
          </a:p>
          <a:p>
            <a:pPr algn="ctr"/>
            <a:endParaRPr lang="es-ES" sz="2000" dirty="0"/>
          </a:p>
        </p:txBody>
      </p:sp>
    </p:spTree>
    <p:extLst>
      <p:ext uri="{BB962C8B-B14F-4D97-AF65-F5344CB8AC3E}">
        <p14:creationId xmlns:p14="http://schemas.microsoft.com/office/powerpoint/2010/main" val="2349239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DCDC0-4381-428F-B22C-7084BE83581B}"/>
              </a:ext>
            </a:extLst>
          </p:cNvPr>
          <p:cNvSpPr>
            <a:spLocks noGrp="1"/>
          </p:cNvSpPr>
          <p:nvPr>
            <p:ph type="title"/>
          </p:nvPr>
        </p:nvSpPr>
        <p:spPr/>
        <p:txBody>
          <a:bodyPr/>
          <a:lstStyle/>
          <a:p>
            <a:r>
              <a:rPr lang="es-ES" dirty="0"/>
              <a:t>La patología escondida</a:t>
            </a:r>
          </a:p>
        </p:txBody>
      </p:sp>
      <p:graphicFrame>
        <p:nvGraphicFramePr>
          <p:cNvPr id="4" name="Marcador de contenido 3">
            <a:extLst>
              <a:ext uri="{FF2B5EF4-FFF2-40B4-BE49-F238E27FC236}">
                <a16:creationId xmlns:a16="http://schemas.microsoft.com/office/drawing/2014/main" id="{E88A012B-DB83-4681-87AD-DE80BBA6B930}"/>
              </a:ext>
            </a:extLst>
          </p:cNvPr>
          <p:cNvGraphicFramePr>
            <a:graphicFrameLocks noGrp="1"/>
          </p:cNvGraphicFramePr>
          <p:nvPr>
            <p:ph idx="1"/>
            <p:extLst>
              <p:ext uri="{D42A27DB-BD31-4B8C-83A1-F6EECF244321}">
                <p14:modId xmlns:p14="http://schemas.microsoft.com/office/powerpoint/2010/main" val="429512943"/>
              </p:ext>
            </p:extLst>
          </p:nvPr>
        </p:nvGraphicFramePr>
        <p:xfrm>
          <a:off x="-699795" y="923730"/>
          <a:ext cx="13921274" cy="5868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8115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A2E3B2-9563-470E-80AB-186F53B90604}"/>
              </a:ext>
            </a:extLst>
          </p:cNvPr>
          <p:cNvSpPr>
            <a:spLocks noGrp="1"/>
          </p:cNvSpPr>
          <p:nvPr>
            <p:ph type="title"/>
          </p:nvPr>
        </p:nvSpPr>
        <p:spPr/>
        <p:txBody>
          <a:bodyPr/>
          <a:lstStyle/>
          <a:p>
            <a:r>
              <a:rPr lang="es-ES" dirty="0"/>
              <a:t>La patología escondida</a:t>
            </a:r>
          </a:p>
        </p:txBody>
      </p:sp>
      <p:pic>
        <p:nvPicPr>
          <p:cNvPr id="7" name="Marcador de contenido 6" descr="Imagen que contiene captura de pantalla&#10;&#10;Descripción generada automáticamente">
            <a:extLst>
              <a:ext uri="{FF2B5EF4-FFF2-40B4-BE49-F238E27FC236}">
                <a16:creationId xmlns:a16="http://schemas.microsoft.com/office/drawing/2014/main" id="{8A802080-0E70-4E3C-9CB3-840056DA11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9589" y="2281676"/>
            <a:ext cx="3628000" cy="4336287"/>
          </a:xfrm>
        </p:spPr>
      </p:pic>
      <p:pic>
        <p:nvPicPr>
          <p:cNvPr id="9" name="Imagen 8" descr="Imagen que contiene captura de pantalla, texto&#10;&#10;Descripción generada automáticamente">
            <a:extLst>
              <a:ext uri="{FF2B5EF4-FFF2-40B4-BE49-F238E27FC236}">
                <a16:creationId xmlns:a16="http://schemas.microsoft.com/office/drawing/2014/main" id="{BC15A41A-F137-45A1-888F-F167C9367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6155" y="2403795"/>
            <a:ext cx="3766636" cy="4092048"/>
          </a:xfrm>
          <a:prstGeom prst="rect">
            <a:avLst/>
          </a:prstGeom>
        </p:spPr>
      </p:pic>
      <p:grpSp>
        <p:nvGrpSpPr>
          <p:cNvPr id="10" name="Grupo 9">
            <a:extLst>
              <a:ext uri="{FF2B5EF4-FFF2-40B4-BE49-F238E27FC236}">
                <a16:creationId xmlns:a16="http://schemas.microsoft.com/office/drawing/2014/main" id="{AA517C4D-E2AB-4F39-90AC-BBA794E2692D}"/>
              </a:ext>
            </a:extLst>
          </p:cNvPr>
          <p:cNvGrpSpPr/>
          <p:nvPr/>
        </p:nvGrpSpPr>
        <p:grpSpPr>
          <a:xfrm>
            <a:off x="9007434" y="2891264"/>
            <a:ext cx="2112823" cy="1173791"/>
            <a:chOff x="9714158" y="1966757"/>
            <a:chExt cx="2112823" cy="1173791"/>
          </a:xfrm>
        </p:grpSpPr>
        <p:sp>
          <p:nvSpPr>
            <p:cNvPr id="11" name="Rectángulo: esquinas redondeadas 10">
              <a:extLst>
                <a:ext uri="{FF2B5EF4-FFF2-40B4-BE49-F238E27FC236}">
                  <a16:creationId xmlns:a16="http://schemas.microsoft.com/office/drawing/2014/main" id="{3A24E144-A8D1-490A-B9A9-8BFA74FF8C36}"/>
                </a:ext>
              </a:extLst>
            </p:cNvPr>
            <p:cNvSpPr/>
            <p:nvPr/>
          </p:nvSpPr>
          <p:spPr>
            <a:xfrm>
              <a:off x="9714158" y="1966757"/>
              <a:ext cx="2112823" cy="1173791"/>
            </a:xfrm>
            <a:prstGeom prst="roundRect">
              <a:avLst>
                <a:gd name="adj" fmla="val 10000"/>
              </a:avLst>
            </a:prstGeom>
            <a:solidFill>
              <a:schemeClr val="tx2">
                <a:lumMod val="60000"/>
                <a:lumOff val="40000"/>
              </a:schemeClr>
            </a:solidFill>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ectángulo: esquinas redondeadas 4">
              <a:extLst>
                <a:ext uri="{FF2B5EF4-FFF2-40B4-BE49-F238E27FC236}">
                  <a16:creationId xmlns:a16="http://schemas.microsoft.com/office/drawing/2014/main" id="{4548EC51-C3F6-41EE-B700-2E318AA42FB8}"/>
                </a:ext>
              </a:extLst>
            </p:cNvPr>
            <p:cNvSpPr txBox="1"/>
            <p:nvPr/>
          </p:nvSpPr>
          <p:spPr>
            <a:xfrm>
              <a:off x="9748537" y="2001136"/>
              <a:ext cx="2044065" cy="11050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err="1">
                  <a:solidFill>
                    <a:schemeClr val="bg1"/>
                  </a:solidFill>
                </a:rPr>
                <a:t>E.</a:t>
              </a:r>
              <a:r>
                <a:rPr lang="es-ES" sz="3200" i="0" kern="1200" dirty="0" err="1">
                  <a:solidFill>
                    <a:schemeClr val="bg1"/>
                  </a:solidFill>
                </a:rPr>
                <a:t>Behçet</a:t>
              </a:r>
              <a:endParaRPr lang="es-ES" sz="3200" i="0" kern="1200" dirty="0">
                <a:solidFill>
                  <a:schemeClr val="bg1"/>
                </a:solidFill>
              </a:endParaRPr>
            </a:p>
          </p:txBody>
        </p:sp>
      </p:grpSp>
    </p:spTree>
    <p:extLst>
      <p:ext uri="{BB962C8B-B14F-4D97-AF65-F5344CB8AC3E}">
        <p14:creationId xmlns:p14="http://schemas.microsoft.com/office/powerpoint/2010/main" val="4028179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Marcador de contenido 4">
            <a:extLst>
              <a:ext uri="{FF2B5EF4-FFF2-40B4-BE49-F238E27FC236}">
                <a16:creationId xmlns:a16="http://schemas.microsoft.com/office/drawing/2014/main" id="{1BD37D73-5CBE-4DD4-97F4-FD262D2A2CE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44556" y="1113062"/>
            <a:ext cx="7791046" cy="4908358"/>
          </a:xfrm>
          <a:prstGeom prst="roundRect">
            <a:avLst>
              <a:gd name="adj" fmla="val 1858"/>
            </a:avLst>
          </a:prstGeom>
          <a:effectLst>
            <a:outerShdw blurRad="50800" dist="50800" dir="5400000" algn="tl" rotWithShape="0">
              <a:srgbClr val="000000">
                <a:alpha val="43000"/>
              </a:srgbClr>
            </a:outerShdw>
          </a:effectLst>
        </p:spPr>
      </p:pic>
      <p:graphicFrame>
        <p:nvGraphicFramePr>
          <p:cNvPr id="7" name="Tabla 6">
            <a:extLst>
              <a:ext uri="{FF2B5EF4-FFF2-40B4-BE49-F238E27FC236}">
                <a16:creationId xmlns:a16="http://schemas.microsoft.com/office/drawing/2014/main" id="{DCC7386F-C152-4453-86D0-8FCAE1D6236E}"/>
              </a:ext>
            </a:extLst>
          </p:cNvPr>
          <p:cNvGraphicFramePr>
            <a:graphicFrameLocks noGrp="1"/>
          </p:cNvGraphicFramePr>
          <p:nvPr>
            <p:extLst>
              <p:ext uri="{D42A27DB-BD31-4B8C-83A1-F6EECF244321}">
                <p14:modId xmlns:p14="http://schemas.microsoft.com/office/powerpoint/2010/main" val="1218962836"/>
              </p:ext>
            </p:extLst>
          </p:nvPr>
        </p:nvGraphicFramePr>
        <p:xfrm>
          <a:off x="7528791" y="2264888"/>
          <a:ext cx="3813464" cy="2377440"/>
        </p:xfrm>
        <a:graphic>
          <a:graphicData uri="http://schemas.openxmlformats.org/drawingml/2006/table">
            <a:tbl>
              <a:tblPr/>
              <a:tblGrid>
                <a:gridCol w="1906732">
                  <a:extLst>
                    <a:ext uri="{9D8B030D-6E8A-4147-A177-3AD203B41FA5}">
                      <a16:colId xmlns:a16="http://schemas.microsoft.com/office/drawing/2014/main" val="830461171"/>
                    </a:ext>
                  </a:extLst>
                </a:gridCol>
                <a:gridCol w="1906732">
                  <a:extLst>
                    <a:ext uri="{9D8B030D-6E8A-4147-A177-3AD203B41FA5}">
                      <a16:colId xmlns:a16="http://schemas.microsoft.com/office/drawing/2014/main" val="1823222030"/>
                    </a:ext>
                  </a:extLst>
                </a:gridCol>
              </a:tblGrid>
              <a:tr h="640080">
                <a:tc>
                  <a:txBody>
                    <a:bodyPr/>
                    <a:lstStyle/>
                    <a:p>
                      <a:pPr algn="just"/>
                      <a:endParaRPr lang="es-ES" sz="1800"/>
                    </a:p>
                  </a:txBody>
                  <a:tcPr anchor="ctr">
                    <a:lnL>
                      <a:noFill/>
                    </a:lnL>
                    <a:lnR>
                      <a:noFill/>
                    </a:lnR>
                    <a:lnT>
                      <a:noFill/>
                    </a:lnT>
                    <a:lnB>
                      <a:noFill/>
                    </a:lnB>
                  </a:tcPr>
                </a:tc>
                <a:tc>
                  <a:txBody>
                    <a:bodyPr/>
                    <a:lstStyle/>
                    <a:p>
                      <a:pPr algn="just" defTabSz="457200" rtl="0" eaLnBrk="1" latinLnBrk="0" hangingPunct="1">
                        <a:spcBef>
                          <a:spcPct val="0"/>
                        </a:spcBef>
                        <a:buNone/>
                      </a:pPr>
                      <a:r>
                        <a:rPr lang="en-GB" sz="1500" b="1" i="0" kern="1200" dirty="0">
                          <a:solidFill>
                            <a:schemeClr val="bg2"/>
                          </a:solidFill>
                          <a:latin typeface="+mj-lt"/>
                          <a:ea typeface="+mj-ea"/>
                          <a:cs typeface="+mj-cs"/>
                        </a:rPr>
                        <a:t>Similarities and differences between </a:t>
                      </a:r>
                      <a:r>
                        <a:rPr lang="en-GB" sz="1500" b="1" i="0" kern="1200" dirty="0" err="1">
                          <a:solidFill>
                            <a:schemeClr val="bg2"/>
                          </a:solidFill>
                          <a:latin typeface="+mj-lt"/>
                          <a:ea typeface="+mj-ea"/>
                          <a:cs typeface="+mj-cs"/>
                        </a:rPr>
                        <a:t>Behçet's</a:t>
                      </a:r>
                      <a:r>
                        <a:rPr lang="en-GB" sz="1500" b="1" i="0" kern="1200" dirty="0">
                          <a:solidFill>
                            <a:schemeClr val="bg2"/>
                          </a:solidFill>
                          <a:latin typeface="+mj-lt"/>
                          <a:ea typeface="+mj-ea"/>
                          <a:cs typeface="+mj-cs"/>
                        </a:rPr>
                        <a:t> disease and Crohn's disease.</a:t>
                      </a:r>
                    </a:p>
                    <a:p>
                      <a:pPr algn="just" defTabSz="457200" rtl="0" eaLnBrk="1" latinLnBrk="0" hangingPunct="1">
                        <a:spcBef>
                          <a:spcPct val="0"/>
                        </a:spcBef>
                        <a:buNone/>
                      </a:pPr>
                      <a:r>
                        <a:rPr lang="en-GB" sz="1500" b="0" i="0" kern="1200" dirty="0">
                          <a:solidFill>
                            <a:schemeClr val="bg2"/>
                          </a:solidFill>
                          <a:latin typeface="+mj-lt"/>
                          <a:ea typeface="+mj-ea"/>
                          <a:cs typeface="+mj-cs"/>
                        </a:rPr>
                        <a:t>V </a:t>
                      </a:r>
                      <a:r>
                        <a:rPr lang="en-GB" sz="1500" b="0" i="0" kern="1200" dirty="0" err="1">
                          <a:solidFill>
                            <a:schemeClr val="bg2"/>
                          </a:solidFill>
                          <a:latin typeface="+mj-lt"/>
                          <a:ea typeface="+mj-ea"/>
                          <a:cs typeface="+mj-cs"/>
                        </a:rPr>
                        <a:t>Yazısız</a:t>
                      </a:r>
                      <a:r>
                        <a:rPr lang="en-GB" sz="1500" b="0" i="0" kern="1200" dirty="0">
                          <a:solidFill>
                            <a:schemeClr val="bg2"/>
                          </a:solidFill>
                          <a:latin typeface="+mj-lt"/>
                          <a:ea typeface="+mj-ea"/>
                          <a:cs typeface="+mj-cs"/>
                        </a:rPr>
                        <a:t>. </a:t>
                      </a:r>
                      <a:r>
                        <a:rPr lang="en-GB" sz="1500" b="0" i="0" u="none" kern="1200" dirty="0">
                          <a:solidFill>
                            <a:schemeClr val="bg2"/>
                          </a:solidFill>
                          <a:latin typeface="+mj-lt"/>
                          <a:ea typeface="+mj-ea"/>
                          <a:cs typeface="+mj-cs"/>
                        </a:rPr>
                        <a:t>World J </a:t>
                      </a:r>
                      <a:r>
                        <a:rPr lang="en-GB" sz="1500" b="0" i="0" u="none" kern="1200" dirty="0" err="1">
                          <a:solidFill>
                            <a:schemeClr val="bg2"/>
                          </a:solidFill>
                          <a:latin typeface="+mj-lt"/>
                          <a:ea typeface="+mj-ea"/>
                          <a:cs typeface="+mj-cs"/>
                        </a:rPr>
                        <a:t>Gastrointest</a:t>
                      </a:r>
                      <a:r>
                        <a:rPr lang="en-GB" sz="1500" b="0" i="0" u="none" kern="1200" dirty="0">
                          <a:solidFill>
                            <a:schemeClr val="bg2"/>
                          </a:solidFill>
                          <a:latin typeface="+mj-lt"/>
                          <a:ea typeface="+mj-ea"/>
                          <a:cs typeface="+mj-cs"/>
                        </a:rPr>
                        <a:t> </a:t>
                      </a:r>
                      <a:r>
                        <a:rPr lang="en-GB" sz="1500" b="0" i="0" u="none" kern="1200" dirty="0" err="1">
                          <a:solidFill>
                            <a:schemeClr val="bg2"/>
                          </a:solidFill>
                          <a:latin typeface="+mj-lt"/>
                          <a:ea typeface="+mj-ea"/>
                          <a:cs typeface="+mj-cs"/>
                        </a:rPr>
                        <a:t>Pathophysiol</a:t>
                      </a:r>
                      <a:r>
                        <a:rPr lang="en-GB" sz="1500" b="0" i="0" u="none" kern="1200" dirty="0">
                          <a:solidFill>
                            <a:schemeClr val="bg2"/>
                          </a:solidFill>
                          <a:latin typeface="+mj-lt"/>
                          <a:ea typeface="+mj-ea"/>
                          <a:cs typeface="+mj-cs"/>
                        </a:rPr>
                        <a:t>. 2014 Aug 15; 5(3): 228–238. </a:t>
                      </a:r>
                    </a:p>
                  </a:txBody>
                  <a:tcPr anchor="ctr">
                    <a:lnL>
                      <a:noFill/>
                    </a:lnL>
                    <a:lnR>
                      <a:noFill/>
                    </a:lnR>
                    <a:lnT>
                      <a:noFill/>
                    </a:lnT>
                    <a:lnB>
                      <a:noFill/>
                    </a:lnB>
                  </a:tcPr>
                </a:tc>
                <a:extLst>
                  <a:ext uri="{0D108BD9-81ED-4DB2-BD59-A6C34878D82A}">
                    <a16:rowId xmlns:a16="http://schemas.microsoft.com/office/drawing/2014/main" val="3383263961"/>
                  </a:ext>
                </a:extLst>
              </a:tr>
            </a:tbl>
          </a:graphicData>
        </a:graphic>
      </p:graphicFrame>
    </p:spTree>
    <p:extLst>
      <p:ext uri="{BB962C8B-B14F-4D97-AF65-F5344CB8AC3E}">
        <p14:creationId xmlns:p14="http://schemas.microsoft.com/office/powerpoint/2010/main" val="2340795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5C085-30AA-4674-8196-A06DC93CBC62}"/>
              </a:ext>
            </a:extLst>
          </p:cNvPr>
          <p:cNvSpPr>
            <a:spLocks noGrp="1"/>
          </p:cNvSpPr>
          <p:nvPr>
            <p:ph type="title"/>
          </p:nvPr>
        </p:nvSpPr>
        <p:spPr/>
        <p:txBody>
          <a:bodyPr/>
          <a:lstStyle/>
          <a:p>
            <a:r>
              <a:rPr lang="es-ES" dirty="0"/>
              <a:t>Alta</a:t>
            </a:r>
          </a:p>
        </p:txBody>
      </p:sp>
      <p:sp>
        <p:nvSpPr>
          <p:cNvPr id="3" name="Marcador de contenido 2">
            <a:extLst>
              <a:ext uri="{FF2B5EF4-FFF2-40B4-BE49-F238E27FC236}">
                <a16:creationId xmlns:a16="http://schemas.microsoft.com/office/drawing/2014/main" id="{9DD06631-D34D-4354-BA58-B5593ED3E315}"/>
              </a:ext>
            </a:extLst>
          </p:cNvPr>
          <p:cNvSpPr>
            <a:spLocks noGrp="1"/>
          </p:cNvSpPr>
          <p:nvPr>
            <p:ph idx="1"/>
          </p:nvPr>
        </p:nvSpPr>
        <p:spPr>
          <a:xfrm>
            <a:off x="1119014" y="3856158"/>
            <a:ext cx="9862234" cy="1562470"/>
          </a:xfrm>
          <a:prstGeom prst="round2SameRect">
            <a:avLst/>
          </a:prstGeom>
          <a:ln/>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normAutofit/>
          </a:bodyPr>
          <a:lstStyle/>
          <a:p>
            <a:pPr algn="ctr"/>
            <a:r>
              <a:rPr lang="es-ES" dirty="0"/>
              <a:t>Disminución de reactantes de fase aguda y leucocitos. </a:t>
            </a:r>
          </a:p>
          <a:p>
            <a:pPr algn="ctr"/>
            <a:r>
              <a:rPr lang="es-ES" dirty="0"/>
              <a:t>Mejoría de las lesiones cutáneas y vulvares. </a:t>
            </a:r>
          </a:p>
          <a:p>
            <a:pPr algn="ctr"/>
            <a:r>
              <a:rPr lang="es-ES" dirty="0"/>
              <a:t>Desaparición de febrícula y diarrea. </a:t>
            </a:r>
          </a:p>
        </p:txBody>
      </p:sp>
      <p:sp>
        <p:nvSpPr>
          <p:cNvPr id="4" name="Elipse 3">
            <a:extLst>
              <a:ext uri="{FF2B5EF4-FFF2-40B4-BE49-F238E27FC236}">
                <a16:creationId xmlns:a16="http://schemas.microsoft.com/office/drawing/2014/main" id="{339C47AD-89FA-47A2-89A9-9945F2CFB7A2}"/>
              </a:ext>
            </a:extLst>
          </p:cNvPr>
          <p:cNvSpPr/>
          <p:nvPr/>
        </p:nvSpPr>
        <p:spPr>
          <a:xfrm>
            <a:off x="4324906" y="2604406"/>
            <a:ext cx="4128117" cy="706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Prednisona 50mg/día</a:t>
            </a:r>
          </a:p>
        </p:txBody>
      </p:sp>
      <p:sp>
        <p:nvSpPr>
          <p:cNvPr id="5" name="Flecha: hacia abajo 4">
            <a:extLst>
              <a:ext uri="{FF2B5EF4-FFF2-40B4-BE49-F238E27FC236}">
                <a16:creationId xmlns:a16="http://schemas.microsoft.com/office/drawing/2014/main" id="{F0C36987-B7D3-4BD9-B7EA-EA19B94426AF}"/>
              </a:ext>
            </a:extLst>
          </p:cNvPr>
          <p:cNvSpPr/>
          <p:nvPr/>
        </p:nvSpPr>
        <p:spPr>
          <a:xfrm>
            <a:off x="6149267" y="3311370"/>
            <a:ext cx="479394" cy="527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46950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3E26D0-09B1-49CD-B5E0-FA13FF4F54C6}"/>
              </a:ext>
            </a:extLst>
          </p:cNvPr>
          <p:cNvSpPr>
            <a:spLocks noGrp="1"/>
          </p:cNvSpPr>
          <p:nvPr>
            <p:ph type="title"/>
          </p:nvPr>
        </p:nvSpPr>
        <p:spPr/>
        <p:txBody>
          <a:bodyPr/>
          <a:lstStyle/>
          <a:p>
            <a:r>
              <a:rPr lang="es-ES" dirty="0"/>
              <a:t>Conclusiones</a:t>
            </a:r>
          </a:p>
        </p:txBody>
      </p:sp>
      <p:sp>
        <p:nvSpPr>
          <p:cNvPr id="3" name="Marcador de contenido 2">
            <a:extLst>
              <a:ext uri="{FF2B5EF4-FFF2-40B4-BE49-F238E27FC236}">
                <a16:creationId xmlns:a16="http://schemas.microsoft.com/office/drawing/2014/main" id="{F1996FE0-E45C-44E6-96A9-469722ABF17A}"/>
              </a:ext>
            </a:extLst>
          </p:cNvPr>
          <p:cNvSpPr>
            <a:spLocks noGrp="1"/>
          </p:cNvSpPr>
          <p:nvPr>
            <p:ph idx="1"/>
          </p:nvPr>
        </p:nvSpPr>
        <p:spPr/>
        <p:txBody>
          <a:bodyPr>
            <a:normAutofit lnSpcReduction="10000"/>
          </a:bodyPr>
          <a:lstStyle/>
          <a:p>
            <a:pPr algn="just"/>
            <a:r>
              <a:rPr lang="es-ES" dirty="0"/>
              <a:t>Una enfermedad </a:t>
            </a:r>
            <a:r>
              <a:rPr lang="es-ES" dirty="0" err="1"/>
              <a:t>autoinflamatoria</a:t>
            </a:r>
            <a:r>
              <a:rPr lang="es-ES" dirty="0"/>
              <a:t> puede presentarse de manera larvada a causa de la terapia inmunosupresora para el tratamiento de otra patología. </a:t>
            </a:r>
          </a:p>
          <a:p>
            <a:endParaRPr lang="es-ES" dirty="0"/>
          </a:p>
          <a:p>
            <a:pPr algn="just"/>
            <a:r>
              <a:rPr lang="es-ES" dirty="0"/>
              <a:t>Remarcando la importancia de completar la historia y saber interpretar los parámetros que marcan inflamación (</a:t>
            </a:r>
            <a:r>
              <a:rPr lang="es-ES" dirty="0" err="1"/>
              <a:t>calprotectina</a:t>
            </a:r>
            <a:r>
              <a:rPr lang="es-ES" dirty="0"/>
              <a:t>, PCR, leucocitos, fiebre...) para sospechar y poder llegar al diagnóstico de este tipo de patologías.</a:t>
            </a:r>
          </a:p>
          <a:p>
            <a:pPr algn="just"/>
            <a:endParaRPr lang="es-ES" dirty="0"/>
          </a:p>
          <a:p>
            <a:pPr algn="just"/>
            <a:r>
              <a:rPr lang="es-ES" dirty="0"/>
              <a:t>Nos plantean no sólo retos diagnósticos, sino también terapéuticos requiriendo un abordaje multidisciplinar.</a:t>
            </a:r>
          </a:p>
          <a:p>
            <a:endParaRPr lang="es-ES" dirty="0"/>
          </a:p>
        </p:txBody>
      </p:sp>
    </p:spTree>
    <p:extLst>
      <p:ext uri="{BB962C8B-B14F-4D97-AF65-F5344CB8AC3E}">
        <p14:creationId xmlns:p14="http://schemas.microsoft.com/office/powerpoint/2010/main" val="1634192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C1CF53-0C08-48EE-A8F3-02F676A40397}"/>
              </a:ext>
            </a:extLst>
          </p:cNvPr>
          <p:cNvSpPr>
            <a:spLocks noGrp="1"/>
          </p:cNvSpPr>
          <p:nvPr>
            <p:ph type="title"/>
          </p:nvPr>
        </p:nvSpPr>
        <p:spPr/>
        <p:txBody>
          <a:bodyPr/>
          <a:lstStyle/>
          <a:p>
            <a:r>
              <a:rPr lang="es-ES" dirty="0"/>
              <a:t>Bibliografía consultada</a:t>
            </a:r>
          </a:p>
        </p:txBody>
      </p:sp>
      <p:sp>
        <p:nvSpPr>
          <p:cNvPr id="3" name="Marcador de contenido 2">
            <a:extLst>
              <a:ext uri="{FF2B5EF4-FFF2-40B4-BE49-F238E27FC236}">
                <a16:creationId xmlns:a16="http://schemas.microsoft.com/office/drawing/2014/main" id="{C0801B6D-A168-49D8-ACF2-587941120160}"/>
              </a:ext>
            </a:extLst>
          </p:cNvPr>
          <p:cNvSpPr>
            <a:spLocks noGrp="1"/>
          </p:cNvSpPr>
          <p:nvPr>
            <p:ph idx="1"/>
          </p:nvPr>
        </p:nvSpPr>
        <p:spPr/>
        <p:txBody>
          <a:bodyPr>
            <a:normAutofit/>
          </a:bodyPr>
          <a:lstStyle/>
          <a:p>
            <a:r>
              <a:rPr lang="es-ES" dirty="0"/>
              <a:t>Intestinal </a:t>
            </a:r>
            <a:r>
              <a:rPr lang="es-ES" dirty="0" err="1"/>
              <a:t>Behçet</a:t>
            </a:r>
            <a:r>
              <a:rPr lang="es-ES" dirty="0"/>
              <a:t> and </a:t>
            </a:r>
            <a:r>
              <a:rPr lang="es-ES" dirty="0" err="1"/>
              <a:t>Crohn’s</a:t>
            </a:r>
            <a:r>
              <a:rPr lang="es-ES" dirty="0"/>
              <a:t> </a:t>
            </a:r>
            <a:r>
              <a:rPr lang="es-ES" dirty="0" err="1"/>
              <a:t>disease</a:t>
            </a:r>
            <a:r>
              <a:rPr lang="es-ES" dirty="0"/>
              <a:t>: </a:t>
            </a:r>
            <a:r>
              <a:rPr lang="es-ES" dirty="0" err="1"/>
              <a:t>two</a:t>
            </a:r>
            <a:r>
              <a:rPr lang="es-ES" dirty="0"/>
              <a:t> </a:t>
            </a:r>
            <a:r>
              <a:rPr lang="es-ES" dirty="0" err="1"/>
              <a:t>sides</a:t>
            </a:r>
            <a:r>
              <a:rPr lang="es-ES" dirty="0"/>
              <a:t> </a:t>
            </a:r>
            <a:r>
              <a:rPr lang="es-ES" dirty="0" err="1"/>
              <a:t>of</a:t>
            </a:r>
            <a:r>
              <a:rPr lang="es-ES" dirty="0"/>
              <a:t> </a:t>
            </a:r>
            <a:r>
              <a:rPr lang="es-ES" dirty="0" err="1"/>
              <a:t>the</a:t>
            </a:r>
            <a:r>
              <a:rPr lang="es-ES" dirty="0"/>
              <a:t> </a:t>
            </a:r>
            <a:r>
              <a:rPr lang="es-ES" dirty="0" err="1"/>
              <a:t>same</a:t>
            </a:r>
            <a:r>
              <a:rPr lang="es-ES" dirty="0"/>
              <a:t> </a:t>
            </a:r>
            <a:r>
              <a:rPr lang="es-ES" dirty="0" err="1"/>
              <a:t>coin</a:t>
            </a:r>
            <a:r>
              <a:rPr lang="es-ES" dirty="0"/>
              <a:t>. S </a:t>
            </a:r>
            <a:r>
              <a:rPr lang="es-ES" dirty="0" err="1"/>
              <a:t>Valenti</a:t>
            </a:r>
            <a:r>
              <a:rPr lang="es-ES" dirty="0"/>
              <a:t>, R </a:t>
            </a:r>
            <a:r>
              <a:rPr lang="es-ES" dirty="0" err="1"/>
              <a:t>Gallizzi</a:t>
            </a:r>
            <a:r>
              <a:rPr lang="es-ES" dirty="0"/>
              <a:t>, D De Vivo, et al. </a:t>
            </a:r>
            <a:r>
              <a:rPr lang="es-ES" dirty="0" err="1"/>
              <a:t>Ped</a:t>
            </a:r>
            <a:r>
              <a:rPr lang="es-ES" dirty="0"/>
              <a:t> </a:t>
            </a:r>
            <a:r>
              <a:rPr lang="es-ES" dirty="0" err="1"/>
              <a:t>Rheum</a:t>
            </a:r>
            <a:r>
              <a:rPr lang="es-ES" dirty="0"/>
              <a:t>. 2017; 15:33.</a:t>
            </a:r>
          </a:p>
          <a:p>
            <a:r>
              <a:rPr lang="es-ES" dirty="0"/>
              <a:t>Enfermedad de Crohn cutánea, perianal y </a:t>
            </a:r>
            <a:r>
              <a:rPr lang="es-ES" dirty="0" err="1"/>
              <a:t>vulvar</a:t>
            </a:r>
            <a:r>
              <a:rPr lang="es-ES" dirty="0"/>
              <a:t>. E Díez-Recio, ML Alonso-Pacheco, B Zambrano-Centeno, et al. </a:t>
            </a:r>
            <a:r>
              <a:rPr lang="es-ES" dirty="0" err="1"/>
              <a:t>Med</a:t>
            </a:r>
            <a:r>
              <a:rPr lang="es-ES" dirty="0"/>
              <a:t> Cutan </a:t>
            </a:r>
            <a:r>
              <a:rPr lang="es-ES" dirty="0" err="1"/>
              <a:t>Iber</a:t>
            </a:r>
            <a:r>
              <a:rPr lang="es-ES" dirty="0"/>
              <a:t> </a:t>
            </a:r>
            <a:r>
              <a:rPr lang="es-ES" dirty="0" err="1"/>
              <a:t>Lat</a:t>
            </a:r>
            <a:r>
              <a:rPr lang="es-ES" dirty="0"/>
              <a:t> Am. 2007; 35(3):145-148.</a:t>
            </a:r>
          </a:p>
          <a:p>
            <a:r>
              <a:rPr lang="en-GB" dirty="0"/>
              <a:t>The International Criteria for </a:t>
            </a:r>
            <a:r>
              <a:rPr lang="en-GB" dirty="0" err="1"/>
              <a:t>Behçet's</a:t>
            </a:r>
            <a:r>
              <a:rPr lang="en-GB" dirty="0"/>
              <a:t> Disease (ICBD): a collaborative study of 27 countries on the sensitivity and specificity of the new criteria. J Eur </a:t>
            </a:r>
            <a:r>
              <a:rPr lang="en-GB" dirty="0" err="1"/>
              <a:t>Acad</a:t>
            </a:r>
            <a:r>
              <a:rPr lang="en-GB" dirty="0"/>
              <a:t> Dermatol </a:t>
            </a:r>
            <a:r>
              <a:rPr lang="en-GB" dirty="0" err="1"/>
              <a:t>Venereol</a:t>
            </a:r>
            <a:r>
              <a:rPr lang="en-GB" dirty="0"/>
              <a:t>. 2014 Mar; 28(3):338-347. </a:t>
            </a:r>
          </a:p>
          <a:p>
            <a:r>
              <a:rPr lang="es-ES" dirty="0" err="1"/>
              <a:t>Behcet's</a:t>
            </a:r>
            <a:r>
              <a:rPr lang="es-ES" dirty="0"/>
              <a:t> </a:t>
            </a:r>
            <a:r>
              <a:rPr lang="es-ES" dirty="0" err="1"/>
              <a:t>disease</a:t>
            </a:r>
            <a:r>
              <a:rPr lang="es-ES" dirty="0"/>
              <a:t>. WC González, J González-Argote, J Hernández-Estévez. </a:t>
            </a:r>
            <a:r>
              <a:rPr lang="es-ES" dirty="0" err="1"/>
              <a:t>Rev</a:t>
            </a:r>
            <a:r>
              <a:rPr lang="es-ES" dirty="0"/>
              <a:t> Cuba </a:t>
            </a:r>
            <a:r>
              <a:rPr lang="es-ES" dirty="0" err="1"/>
              <a:t>Reumatol</a:t>
            </a:r>
            <a:r>
              <a:rPr lang="es-ES" dirty="0"/>
              <a:t>. 2014 Sept-</a:t>
            </a:r>
            <a:r>
              <a:rPr lang="es-ES" dirty="0" err="1"/>
              <a:t>Dec</a:t>
            </a:r>
            <a:r>
              <a:rPr lang="es-ES" dirty="0"/>
              <a:t>; 16 (3).</a:t>
            </a:r>
          </a:p>
          <a:p>
            <a:endParaRPr lang="en-GB" b="1" dirty="0"/>
          </a:p>
          <a:p>
            <a:endParaRPr lang="es-ES" dirty="0"/>
          </a:p>
          <a:p>
            <a:endParaRPr lang="es-ES" dirty="0"/>
          </a:p>
          <a:p>
            <a:endParaRPr lang="es-ES" dirty="0"/>
          </a:p>
        </p:txBody>
      </p:sp>
    </p:spTree>
    <p:extLst>
      <p:ext uri="{BB962C8B-B14F-4D97-AF65-F5344CB8AC3E}">
        <p14:creationId xmlns:p14="http://schemas.microsoft.com/office/powerpoint/2010/main" val="713500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12">
            <a:extLst>
              <a:ext uri="{FF2B5EF4-FFF2-40B4-BE49-F238E27FC236}">
                <a16:creationId xmlns:a16="http://schemas.microsoft.com/office/drawing/2014/main" id="{06E96C53-1010-48EB-8728-70CB58236E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5EE899E0-D27A-454B-8E91-14A292422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14">
              <a:extLst>
                <a:ext uri="{FF2B5EF4-FFF2-40B4-BE49-F238E27FC236}">
                  <a16:creationId xmlns:a16="http://schemas.microsoft.com/office/drawing/2014/main" id="{4EDF8A7C-C5E2-42D4-884A-EC7DE68E7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80ADD528-121C-4D05-B77B-54B31D7BA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E7CF2869-5CDD-4AD2-8AC0-4AE179D39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0FD2D0A6-D3D4-4573-AD6B-2B5DBFF0C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39749B2A-2C8D-45C7-A857-30307A089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FEC28B8C-B40C-4618-823B-C6D730FE8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a:extLst>
              <a:ext uri="{FF2B5EF4-FFF2-40B4-BE49-F238E27FC236}">
                <a16:creationId xmlns:a16="http://schemas.microsoft.com/office/drawing/2014/main" id="{D5EA917E-0C54-4C95-8551-A369053665B9}"/>
              </a:ext>
            </a:extLst>
          </p:cNvPr>
          <p:cNvSpPr>
            <a:spLocks noGrp="1"/>
          </p:cNvSpPr>
          <p:nvPr>
            <p:ph type="title"/>
          </p:nvPr>
        </p:nvSpPr>
        <p:spPr>
          <a:xfrm>
            <a:off x="717756" y="2674372"/>
            <a:ext cx="5132438" cy="1622322"/>
          </a:xfrm>
        </p:spPr>
        <p:txBody>
          <a:bodyPr>
            <a:normAutofit/>
          </a:bodyPr>
          <a:lstStyle/>
          <a:p>
            <a:pPr algn="ctr"/>
            <a:r>
              <a:rPr lang="es-ES" dirty="0"/>
              <a:t>Gracias por su atención</a:t>
            </a:r>
          </a:p>
        </p:txBody>
      </p:sp>
      <p:pic>
        <p:nvPicPr>
          <p:cNvPr id="24" name="Marcador de contenido 4">
            <a:extLst>
              <a:ext uri="{FF2B5EF4-FFF2-40B4-BE49-F238E27FC236}">
                <a16:creationId xmlns:a16="http://schemas.microsoft.com/office/drawing/2014/main" id="{364AD78E-AFAE-4AE4-959C-E6827BDC3500}"/>
              </a:ext>
            </a:extLst>
          </p:cNvPr>
          <p:cNvPicPr>
            <a:picLocks noChangeAspect="1"/>
          </p:cNvPicPr>
          <p:nvPr/>
        </p:nvPicPr>
        <p:blipFill rotWithShape="1">
          <a:blip r:embed="rId3">
            <a:extLst>
              <a:ext uri="{28A0092B-C50C-407E-A947-70E740481C1C}">
                <a14:useLocalDpi xmlns:a14="http://schemas.microsoft.com/office/drawing/2010/main" val="0"/>
              </a:ext>
            </a:extLst>
          </a:blip>
          <a:srcRect t="9540" r="3" b="13476"/>
          <a:stretch/>
        </p:blipFill>
        <p:spPr>
          <a:xfrm>
            <a:off x="6700827" y="645106"/>
            <a:ext cx="4842716" cy="5585369"/>
          </a:xfrm>
          <a:prstGeom prst="rect">
            <a:avLst/>
          </a:prstGeom>
        </p:spPr>
      </p:pic>
      <p:sp>
        <p:nvSpPr>
          <p:cNvPr id="22" name="Rectangle 21">
            <a:extLst>
              <a:ext uri="{FF2B5EF4-FFF2-40B4-BE49-F238E27FC236}">
                <a16:creationId xmlns:a16="http://schemas.microsoft.com/office/drawing/2014/main" id="{10CC18C0-9A66-45AE-B534-B8D29AFEA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09456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3949E5-8010-4664-996B-6E9A230B1EF7}"/>
              </a:ext>
            </a:extLst>
          </p:cNvPr>
          <p:cNvSpPr>
            <a:spLocks noGrp="1"/>
          </p:cNvSpPr>
          <p:nvPr>
            <p:ph type="title"/>
          </p:nvPr>
        </p:nvSpPr>
        <p:spPr/>
        <p:txBody>
          <a:bodyPr/>
          <a:lstStyle/>
          <a:p>
            <a:r>
              <a:rPr lang="es-ES" dirty="0"/>
              <a:t>Enfermedad actual</a:t>
            </a:r>
          </a:p>
        </p:txBody>
      </p:sp>
      <p:sp>
        <p:nvSpPr>
          <p:cNvPr id="3" name="Marcador de contenido 2">
            <a:extLst>
              <a:ext uri="{FF2B5EF4-FFF2-40B4-BE49-F238E27FC236}">
                <a16:creationId xmlns:a16="http://schemas.microsoft.com/office/drawing/2014/main" id="{6C961E25-8129-44D6-9357-F894AA6285C7}"/>
              </a:ext>
            </a:extLst>
          </p:cNvPr>
          <p:cNvSpPr>
            <a:spLocks noGrp="1"/>
          </p:cNvSpPr>
          <p:nvPr>
            <p:ph idx="1"/>
          </p:nvPr>
        </p:nvSpPr>
        <p:spPr/>
        <p:txBody>
          <a:bodyPr/>
          <a:lstStyle/>
          <a:p>
            <a:r>
              <a:rPr lang="es-ES" dirty="0"/>
              <a:t>Acude con regular estado general. Contaba deposiciones blandas sin productos patológicos en los últimos 4 días. Asociaba dolor abdominal cólico difuso de 48 horas de evolución. No náuseas, ni vómitos. No control de temperatura en domicilio. </a:t>
            </a:r>
          </a:p>
          <a:p>
            <a:endParaRPr lang="es-ES" sz="1400" dirty="0"/>
          </a:p>
          <a:p>
            <a:r>
              <a:rPr lang="es-ES" dirty="0"/>
              <a:t>Aparición de </a:t>
            </a:r>
            <a:r>
              <a:rPr lang="es-ES" b="1" dirty="0"/>
              <a:t>lesiones nodulares en piernas </a:t>
            </a:r>
            <a:r>
              <a:rPr lang="es-ES" dirty="0"/>
              <a:t>el día anterior. </a:t>
            </a:r>
          </a:p>
          <a:p>
            <a:pPr marL="0" indent="0">
              <a:buNone/>
            </a:pPr>
            <a:r>
              <a:rPr lang="es-ES" dirty="0"/>
              <a:t>    </a:t>
            </a:r>
            <a:r>
              <a:rPr lang="es-ES" sz="900" dirty="0"/>
              <a:t> </a:t>
            </a:r>
            <a:r>
              <a:rPr lang="es-ES" dirty="0"/>
              <a:t> Lesiones similares tiempo atrás con toma de antibiótico. </a:t>
            </a:r>
          </a:p>
          <a:p>
            <a:endParaRPr lang="es-ES" dirty="0"/>
          </a:p>
        </p:txBody>
      </p:sp>
    </p:spTree>
    <p:extLst>
      <p:ext uri="{BB962C8B-B14F-4D97-AF65-F5344CB8AC3E}">
        <p14:creationId xmlns:p14="http://schemas.microsoft.com/office/powerpoint/2010/main" val="40608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3949E5-8010-4664-996B-6E9A230B1EF7}"/>
              </a:ext>
            </a:extLst>
          </p:cNvPr>
          <p:cNvSpPr>
            <a:spLocks noGrp="1"/>
          </p:cNvSpPr>
          <p:nvPr>
            <p:ph type="title"/>
          </p:nvPr>
        </p:nvSpPr>
        <p:spPr/>
        <p:txBody>
          <a:bodyPr/>
          <a:lstStyle/>
          <a:p>
            <a:r>
              <a:rPr lang="es-ES" dirty="0"/>
              <a:t>Enfermedad actual</a:t>
            </a:r>
          </a:p>
        </p:txBody>
      </p:sp>
      <p:sp>
        <p:nvSpPr>
          <p:cNvPr id="3" name="Marcador de contenido 2">
            <a:extLst>
              <a:ext uri="{FF2B5EF4-FFF2-40B4-BE49-F238E27FC236}">
                <a16:creationId xmlns:a16="http://schemas.microsoft.com/office/drawing/2014/main" id="{6C961E25-8129-44D6-9357-F894AA6285C7}"/>
              </a:ext>
            </a:extLst>
          </p:cNvPr>
          <p:cNvSpPr>
            <a:spLocks noGrp="1"/>
          </p:cNvSpPr>
          <p:nvPr>
            <p:ph idx="1"/>
          </p:nvPr>
        </p:nvSpPr>
        <p:spPr/>
        <p:txBody>
          <a:bodyPr/>
          <a:lstStyle/>
          <a:p>
            <a:r>
              <a:rPr lang="es-ES" dirty="0"/>
              <a:t>Acude con regular estado general. Contaba deposiciones blandas sin productos patológicos en los últimos 4 días. Asociaba dolor abdominal cólico difuso de 48 horas de evolución. No náuseas, ni vómitos. No control de temperatura en domicilio. </a:t>
            </a:r>
          </a:p>
          <a:p>
            <a:endParaRPr lang="es-ES" sz="1400" dirty="0"/>
          </a:p>
          <a:p>
            <a:r>
              <a:rPr lang="es-ES" dirty="0"/>
              <a:t>Aparición de </a:t>
            </a:r>
            <a:r>
              <a:rPr lang="es-ES" b="1" dirty="0"/>
              <a:t>lesiones nodulares en piernas </a:t>
            </a:r>
            <a:r>
              <a:rPr lang="es-ES" dirty="0"/>
              <a:t>el día anterior. </a:t>
            </a:r>
          </a:p>
          <a:p>
            <a:pPr marL="0" indent="0">
              <a:buNone/>
            </a:pPr>
            <a:r>
              <a:rPr lang="es-ES" dirty="0"/>
              <a:t>    </a:t>
            </a:r>
            <a:r>
              <a:rPr lang="es-ES" sz="900" dirty="0"/>
              <a:t> </a:t>
            </a:r>
            <a:r>
              <a:rPr lang="es-ES" dirty="0"/>
              <a:t> Lesiones similares tiempo atrás con toma de antibiótico. </a:t>
            </a:r>
          </a:p>
          <a:p>
            <a:endParaRPr lang="es-ES" dirty="0"/>
          </a:p>
        </p:txBody>
      </p:sp>
      <p:pic>
        <p:nvPicPr>
          <p:cNvPr id="4" name="Marcador de contenido 4" descr="Imagen que contiene persona, ropa, interior&#10;&#10;Descripción generada automáticamente">
            <a:extLst>
              <a:ext uri="{FF2B5EF4-FFF2-40B4-BE49-F238E27FC236}">
                <a16:creationId xmlns:a16="http://schemas.microsoft.com/office/drawing/2014/main" id="{D2D27969-9A6F-4C52-BE75-3C7FD428D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9523" y="3467009"/>
            <a:ext cx="1983704" cy="2975556"/>
          </a:xfrm>
          <a:prstGeom prst="rect">
            <a:avLst/>
          </a:prstGeom>
          <a:effectLst>
            <a:softEdge rad="31750"/>
          </a:effectLst>
        </p:spPr>
      </p:pic>
    </p:spTree>
    <p:extLst>
      <p:ext uri="{BB962C8B-B14F-4D97-AF65-F5344CB8AC3E}">
        <p14:creationId xmlns:p14="http://schemas.microsoft.com/office/powerpoint/2010/main" val="357275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3949E5-8010-4664-996B-6E9A230B1EF7}"/>
              </a:ext>
            </a:extLst>
          </p:cNvPr>
          <p:cNvSpPr>
            <a:spLocks noGrp="1"/>
          </p:cNvSpPr>
          <p:nvPr>
            <p:ph type="title"/>
          </p:nvPr>
        </p:nvSpPr>
        <p:spPr/>
        <p:txBody>
          <a:bodyPr/>
          <a:lstStyle/>
          <a:p>
            <a:r>
              <a:rPr lang="es-ES" dirty="0"/>
              <a:t>Enfermedad actual</a:t>
            </a:r>
          </a:p>
        </p:txBody>
      </p:sp>
      <p:sp>
        <p:nvSpPr>
          <p:cNvPr id="3" name="Marcador de contenido 2">
            <a:extLst>
              <a:ext uri="{FF2B5EF4-FFF2-40B4-BE49-F238E27FC236}">
                <a16:creationId xmlns:a16="http://schemas.microsoft.com/office/drawing/2014/main" id="{6C961E25-8129-44D6-9357-F894AA6285C7}"/>
              </a:ext>
            </a:extLst>
          </p:cNvPr>
          <p:cNvSpPr>
            <a:spLocks noGrp="1"/>
          </p:cNvSpPr>
          <p:nvPr>
            <p:ph idx="1"/>
          </p:nvPr>
        </p:nvSpPr>
        <p:spPr/>
        <p:txBody>
          <a:bodyPr>
            <a:normAutofit/>
          </a:bodyPr>
          <a:lstStyle/>
          <a:p>
            <a:r>
              <a:rPr lang="es-ES" dirty="0"/>
              <a:t>Acude con regular estado general. Contaba deposiciones blandas sin productos patológicos en los últimos 4 días. Asociaba dolor abdominal cólico difuso de 48 horas de evolución. No náuseas, ni vómitos. No control de temperatura en domicilio. </a:t>
            </a:r>
          </a:p>
          <a:p>
            <a:endParaRPr lang="es-ES" sz="1400" dirty="0"/>
          </a:p>
          <a:p>
            <a:r>
              <a:rPr lang="es-ES" dirty="0"/>
              <a:t>Aparición de lesiones nodulares en piernas el día anterior. </a:t>
            </a:r>
          </a:p>
          <a:p>
            <a:pPr marL="0" indent="0">
              <a:buNone/>
            </a:pPr>
            <a:r>
              <a:rPr lang="es-ES" dirty="0"/>
              <a:t>    </a:t>
            </a:r>
            <a:r>
              <a:rPr lang="es-ES" sz="900" dirty="0"/>
              <a:t> </a:t>
            </a:r>
            <a:r>
              <a:rPr lang="es-ES" dirty="0"/>
              <a:t> Lesiones similares tiempo atrás con toma de antibiótico. </a:t>
            </a:r>
          </a:p>
          <a:p>
            <a:pPr marL="0" indent="0">
              <a:buNone/>
            </a:pPr>
            <a:endParaRPr lang="es-ES" sz="1400" dirty="0"/>
          </a:p>
          <a:p>
            <a:r>
              <a:rPr lang="es-ES" dirty="0"/>
              <a:t>En los últimos 10 días presenta </a:t>
            </a:r>
            <a:r>
              <a:rPr lang="es-ES" b="1" dirty="0"/>
              <a:t>lesiones vulvares </a:t>
            </a:r>
            <a:r>
              <a:rPr lang="es-ES" dirty="0"/>
              <a:t>atribuidas a herpes genital. Tratadas con Famciclovir sin mejoría.</a:t>
            </a:r>
          </a:p>
          <a:p>
            <a:pPr marL="0" indent="0">
              <a:buNone/>
            </a:pPr>
            <a:endParaRPr lang="es-ES" dirty="0"/>
          </a:p>
          <a:p>
            <a:endParaRPr lang="es-ES" dirty="0"/>
          </a:p>
        </p:txBody>
      </p:sp>
    </p:spTree>
    <p:extLst>
      <p:ext uri="{BB962C8B-B14F-4D97-AF65-F5344CB8AC3E}">
        <p14:creationId xmlns:p14="http://schemas.microsoft.com/office/powerpoint/2010/main" val="103599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9036F79C-24BD-466E-A2AD-22950B94E1AE}"/>
              </a:ext>
            </a:extLst>
          </p:cNvPr>
          <p:cNvSpPr/>
          <p:nvPr/>
        </p:nvSpPr>
        <p:spPr>
          <a:xfrm>
            <a:off x="889676" y="2479211"/>
            <a:ext cx="10501428" cy="40636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a:p>
            <a:endParaRPr lang="es-ES" dirty="0">
              <a:solidFill>
                <a:schemeClr val="tx1"/>
              </a:solidFill>
            </a:endParaRPr>
          </a:p>
          <a:p>
            <a:pPr marL="285750" indent="-285750">
              <a:buFont typeface="Arial" panose="020B0604020202020204" pitchFamily="34" charset="0"/>
              <a:buChar char="•"/>
            </a:pPr>
            <a:r>
              <a:rPr lang="es-ES" sz="1400" dirty="0">
                <a:solidFill>
                  <a:schemeClr val="tx1"/>
                </a:solidFill>
              </a:rPr>
              <a:t>No </a:t>
            </a:r>
            <a:r>
              <a:rPr lang="es-ES" sz="1400" dirty="0" err="1">
                <a:solidFill>
                  <a:schemeClr val="tx1"/>
                </a:solidFill>
              </a:rPr>
              <a:t>RAMc</a:t>
            </a:r>
            <a:r>
              <a:rPr lang="es-ES" sz="1400" dirty="0">
                <a:solidFill>
                  <a:schemeClr val="tx1"/>
                </a:solidFill>
              </a:rPr>
              <a:t>.</a:t>
            </a:r>
          </a:p>
          <a:p>
            <a:pPr marL="285750" indent="-285750">
              <a:buFont typeface="Arial" panose="020B0604020202020204" pitchFamily="34" charset="0"/>
              <a:buChar char="•"/>
            </a:pPr>
            <a:endParaRPr lang="es-ES" sz="1050" dirty="0">
              <a:solidFill>
                <a:schemeClr val="tx1"/>
              </a:solidFill>
            </a:endParaRPr>
          </a:p>
          <a:p>
            <a:pPr marL="285750" indent="-285750">
              <a:buFont typeface="Arial" panose="020B0604020202020204" pitchFamily="34" charset="0"/>
              <a:buChar char="•"/>
            </a:pPr>
            <a:r>
              <a:rPr lang="es-ES" sz="1400" b="1" dirty="0">
                <a:solidFill>
                  <a:schemeClr val="tx1"/>
                </a:solidFill>
              </a:rPr>
              <a:t>Síndrome nefrótico</a:t>
            </a:r>
            <a:r>
              <a:rPr lang="es-ES" sz="1400" dirty="0">
                <a:solidFill>
                  <a:schemeClr val="tx1"/>
                </a:solidFill>
              </a:rPr>
              <a:t> </a:t>
            </a:r>
            <a:r>
              <a:rPr lang="es-ES" sz="1400" b="1" dirty="0">
                <a:solidFill>
                  <a:schemeClr val="tx1"/>
                </a:solidFill>
              </a:rPr>
              <a:t>por GN Cambios mínimos</a:t>
            </a:r>
            <a:r>
              <a:rPr lang="es-ES" sz="1400" dirty="0">
                <a:solidFill>
                  <a:schemeClr val="tx1"/>
                </a:solidFill>
              </a:rPr>
              <a:t>. Debut a los 2 años. Varias recidivas, comportamiento de cortico y </a:t>
            </a:r>
            <a:r>
              <a:rPr lang="es-ES" sz="1400" dirty="0" err="1">
                <a:solidFill>
                  <a:schemeClr val="tx1"/>
                </a:solidFill>
              </a:rPr>
              <a:t>anticalcineurínico</a:t>
            </a:r>
            <a:r>
              <a:rPr lang="es-ES" sz="1400" dirty="0">
                <a:solidFill>
                  <a:schemeClr val="tx1"/>
                </a:solidFill>
              </a:rPr>
              <a:t>-dependiente. Ha llevado </a:t>
            </a:r>
            <a:r>
              <a:rPr lang="es-ES" sz="1400" b="1" dirty="0">
                <a:solidFill>
                  <a:schemeClr val="tx1"/>
                </a:solidFill>
              </a:rPr>
              <a:t>diversos inmunosupresores</a:t>
            </a:r>
            <a:r>
              <a:rPr lang="es-ES" sz="1400" dirty="0">
                <a:solidFill>
                  <a:schemeClr val="tx1"/>
                </a:solidFill>
              </a:rPr>
              <a:t>. Función renal normal. </a:t>
            </a:r>
          </a:p>
          <a:p>
            <a:pPr marL="285750" indent="-285750">
              <a:buFont typeface="Arial" panose="020B0604020202020204" pitchFamily="34" charset="0"/>
              <a:buChar char="•"/>
            </a:pPr>
            <a:endParaRPr lang="es-ES" sz="1050" dirty="0">
              <a:solidFill>
                <a:schemeClr val="bg1"/>
              </a:solidFill>
            </a:endParaRPr>
          </a:p>
          <a:p>
            <a:pPr marL="285750" indent="-285750">
              <a:buFont typeface="Arial" panose="020B0604020202020204" pitchFamily="34" charset="0"/>
              <a:buChar char="•"/>
            </a:pPr>
            <a:r>
              <a:rPr lang="es-ES" sz="1400" dirty="0">
                <a:solidFill>
                  <a:schemeClr val="bg1"/>
                </a:solidFill>
              </a:rPr>
              <a:t>Sept/17 vista en Digestivo por </a:t>
            </a:r>
            <a:r>
              <a:rPr lang="es-ES" sz="1400" b="1" dirty="0">
                <a:solidFill>
                  <a:schemeClr val="bg1"/>
                </a:solidFill>
              </a:rPr>
              <a:t>diarrea</a:t>
            </a:r>
            <a:r>
              <a:rPr lang="es-ES" sz="1400" dirty="0">
                <a:solidFill>
                  <a:schemeClr val="bg1"/>
                </a:solidFill>
              </a:rPr>
              <a:t> de 10 deposiciones diarias de </a:t>
            </a:r>
            <a:r>
              <a:rPr lang="es-ES" sz="1400" b="1" dirty="0">
                <a:solidFill>
                  <a:schemeClr val="bg1"/>
                </a:solidFill>
              </a:rPr>
              <a:t>un</a:t>
            </a:r>
            <a:r>
              <a:rPr lang="es-ES" sz="1400" dirty="0">
                <a:solidFill>
                  <a:schemeClr val="bg1"/>
                </a:solidFill>
              </a:rPr>
              <a:t> </a:t>
            </a:r>
            <a:r>
              <a:rPr lang="es-ES" sz="1400" b="1" dirty="0">
                <a:solidFill>
                  <a:schemeClr val="bg1"/>
                </a:solidFill>
              </a:rPr>
              <a:t>mes de evolución</a:t>
            </a:r>
            <a:r>
              <a:rPr lang="es-ES" sz="1400" dirty="0">
                <a:solidFill>
                  <a:schemeClr val="bg1"/>
                </a:solidFill>
              </a:rPr>
              <a:t>. Remitió tras Ciprofloxacino y probióticos. Coprocultivo, parásitos y toxina de </a:t>
            </a:r>
            <a:r>
              <a:rPr lang="es-ES" sz="1400" dirty="0" err="1">
                <a:solidFill>
                  <a:schemeClr val="bg1"/>
                </a:solidFill>
              </a:rPr>
              <a:t>C.Difficile</a:t>
            </a:r>
            <a:r>
              <a:rPr lang="es-ES" sz="1400" dirty="0">
                <a:solidFill>
                  <a:schemeClr val="bg1"/>
                </a:solidFill>
              </a:rPr>
              <a:t> negativos. </a:t>
            </a:r>
            <a:r>
              <a:rPr lang="es-ES" sz="1400" b="1" dirty="0">
                <a:solidFill>
                  <a:schemeClr val="bg1"/>
                </a:solidFill>
              </a:rPr>
              <a:t>Reactantes de fase aguda ligeramente aumentados y niveles de </a:t>
            </a:r>
            <a:r>
              <a:rPr lang="es-ES" sz="1400" b="1" dirty="0" err="1">
                <a:solidFill>
                  <a:schemeClr val="bg1"/>
                </a:solidFill>
              </a:rPr>
              <a:t>calprotectina</a:t>
            </a:r>
            <a:r>
              <a:rPr lang="es-ES" sz="1400" b="1" dirty="0">
                <a:solidFill>
                  <a:schemeClr val="bg1"/>
                </a:solidFill>
              </a:rPr>
              <a:t> límite</a:t>
            </a:r>
            <a:r>
              <a:rPr lang="es-ES" sz="1400" dirty="0">
                <a:solidFill>
                  <a:schemeClr val="bg1"/>
                </a:solidFill>
              </a:rPr>
              <a:t>. Tras haberse resuelto el episodio perdió seguimiento.</a:t>
            </a:r>
          </a:p>
          <a:p>
            <a:pPr marL="285750" indent="-285750">
              <a:buFont typeface="Arial" panose="020B0604020202020204" pitchFamily="34" charset="0"/>
              <a:buChar char="•"/>
            </a:pPr>
            <a:endParaRPr lang="es-ES" sz="1050" dirty="0">
              <a:solidFill>
                <a:schemeClr val="bg1"/>
              </a:solidFill>
            </a:endParaRPr>
          </a:p>
          <a:p>
            <a:pPr marL="285750" indent="-285750">
              <a:buFont typeface="Arial" panose="020B0604020202020204" pitchFamily="34" charset="0"/>
              <a:buChar char="•"/>
            </a:pPr>
            <a:r>
              <a:rPr lang="es-ES" sz="1400" b="1" dirty="0">
                <a:solidFill>
                  <a:schemeClr val="tx1"/>
                </a:solidFill>
              </a:rPr>
              <a:t>Vulvovaginitis purulenta </a:t>
            </a:r>
            <a:r>
              <a:rPr lang="es-ES" sz="1400" dirty="0">
                <a:solidFill>
                  <a:schemeClr val="tx1"/>
                </a:solidFill>
              </a:rPr>
              <a:t>en Abr/18 por </a:t>
            </a:r>
            <a:r>
              <a:rPr lang="es-ES" sz="1400" dirty="0" err="1">
                <a:solidFill>
                  <a:schemeClr val="tx1"/>
                </a:solidFill>
              </a:rPr>
              <a:t>Ureaplasma</a:t>
            </a:r>
            <a:r>
              <a:rPr lang="es-ES" sz="1400" dirty="0">
                <a:solidFill>
                  <a:schemeClr val="tx1"/>
                </a:solidFill>
              </a:rPr>
              <a:t> </a:t>
            </a:r>
            <a:r>
              <a:rPr lang="es-ES" sz="1400" dirty="0" err="1">
                <a:solidFill>
                  <a:schemeClr val="tx1"/>
                </a:solidFill>
              </a:rPr>
              <a:t>urealyticum</a:t>
            </a:r>
            <a:r>
              <a:rPr lang="es-ES" sz="1400" dirty="0">
                <a:solidFill>
                  <a:schemeClr val="tx1"/>
                </a:solidFill>
              </a:rPr>
              <a:t>.</a:t>
            </a:r>
          </a:p>
          <a:p>
            <a:pPr marL="285750" indent="-285750">
              <a:buFont typeface="Arial" panose="020B0604020202020204" pitchFamily="34" charset="0"/>
              <a:buChar char="•"/>
            </a:pPr>
            <a:endParaRPr lang="es-ES" sz="1050" dirty="0">
              <a:solidFill>
                <a:schemeClr val="tx1"/>
              </a:solidFill>
            </a:endParaRPr>
          </a:p>
          <a:p>
            <a:pPr marL="285750" indent="-285750">
              <a:buFont typeface="Arial" panose="020B0604020202020204" pitchFamily="34" charset="0"/>
              <a:buChar char="•"/>
            </a:pPr>
            <a:r>
              <a:rPr lang="es-ES" sz="1400" dirty="0">
                <a:solidFill>
                  <a:schemeClr val="tx1"/>
                </a:solidFill>
              </a:rPr>
              <a:t>Tratamiento: </a:t>
            </a:r>
            <a:r>
              <a:rPr lang="es-ES" sz="1400" b="1" dirty="0" err="1">
                <a:solidFill>
                  <a:schemeClr val="tx1"/>
                </a:solidFill>
              </a:rPr>
              <a:t>Tacrolimus</a:t>
            </a:r>
            <a:r>
              <a:rPr lang="es-ES" sz="1400" dirty="0">
                <a:solidFill>
                  <a:schemeClr val="tx1"/>
                </a:solidFill>
              </a:rPr>
              <a:t> 1-1.5mg a días alternativos (intento de retirada desde </a:t>
            </a:r>
            <a:r>
              <a:rPr lang="es-ES" sz="1400" dirty="0" err="1">
                <a:solidFill>
                  <a:schemeClr val="tx1"/>
                </a:solidFill>
              </a:rPr>
              <a:t>Agost</a:t>
            </a:r>
            <a:r>
              <a:rPr lang="es-ES" sz="1400" dirty="0">
                <a:solidFill>
                  <a:schemeClr val="tx1"/>
                </a:solidFill>
              </a:rPr>
              <a:t>/18), Omeprazol, Ciclos de </a:t>
            </a:r>
            <a:r>
              <a:rPr lang="es-ES" sz="1400" b="1" dirty="0" err="1">
                <a:solidFill>
                  <a:schemeClr val="tx1"/>
                </a:solidFill>
              </a:rPr>
              <a:t>Rituximab</a:t>
            </a:r>
            <a:r>
              <a:rPr lang="es-ES" sz="1400" dirty="0">
                <a:solidFill>
                  <a:schemeClr val="tx1"/>
                </a:solidFill>
              </a:rPr>
              <a:t> (última dosis Jul/18).</a:t>
            </a:r>
          </a:p>
          <a:p>
            <a:pPr marL="285750" indent="-285750">
              <a:buFont typeface="Arial" panose="020B0604020202020204" pitchFamily="34" charset="0"/>
              <a:buChar char="•"/>
            </a:pPr>
            <a:endParaRPr lang="es-ES" sz="1050" dirty="0">
              <a:solidFill>
                <a:schemeClr val="tx1"/>
              </a:solidFill>
            </a:endParaRPr>
          </a:p>
          <a:p>
            <a:pPr marL="285750" indent="-285750">
              <a:buFont typeface="Arial" panose="020B0604020202020204" pitchFamily="34" charset="0"/>
              <a:buChar char="•"/>
            </a:pPr>
            <a:r>
              <a:rPr lang="es-ES" sz="1400" dirty="0">
                <a:solidFill>
                  <a:schemeClr val="tx1"/>
                </a:solidFill>
              </a:rPr>
              <a:t>Sin antecedentes familiares.</a:t>
            </a:r>
            <a:endParaRPr lang="es-ES" dirty="0">
              <a:solidFill>
                <a:schemeClr val="tx1"/>
              </a:solidFill>
            </a:endParaRPr>
          </a:p>
        </p:txBody>
      </p:sp>
      <p:sp>
        <p:nvSpPr>
          <p:cNvPr id="7" name="Rectángulo: esquinas redondeadas 6">
            <a:extLst>
              <a:ext uri="{FF2B5EF4-FFF2-40B4-BE49-F238E27FC236}">
                <a16:creationId xmlns:a16="http://schemas.microsoft.com/office/drawing/2014/main" id="{750F5382-8B11-4B3D-AADB-315A0278A84C}"/>
              </a:ext>
            </a:extLst>
          </p:cNvPr>
          <p:cNvSpPr/>
          <p:nvPr/>
        </p:nvSpPr>
        <p:spPr>
          <a:xfrm>
            <a:off x="1359337" y="2556770"/>
            <a:ext cx="9412433" cy="426126"/>
          </a:xfrm>
          <a:prstGeom prst="roundRect">
            <a:avLst/>
          </a:prstGeom>
          <a:gradFill flip="none" rotWithShape="1">
            <a:gsLst>
              <a:gs pos="15000">
                <a:schemeClr val="tx2">
                  <a:lumMod val="75000"/>
                </a:schemeClr>
              </a:gs>
              <a:gs pos="56000">
                <a:srgbClr val="666E90"/>
              </a:gs>
              <a:gs pos="90000">
                <a:schemeClr val="accent1">
                  <a:lumMod val="25000"/>
                  <a:lumOff val="7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Antecedentes personales</a:t>
            </a:r>
          </a:p>
        </p:txBody>
      </p:sp>
      <p:sp>
        <p:nvSpPr>
          <p:cNvPr id="9" name="Título 8">
            <a:extLst>
              <a:ext uri="{FF2B5EF4-FFF2-40B4-BE49-F238E27FC236}">
                <a16:creationId xmlns:a16="http://schemas.microsoft.com/office/drawing/2014/main" id="{9FC3F86E-AC42-4D70-ADEA-66FBE2CC3D4E}"/>
              </a:ext>
            </a:extLst>
          </p:cNvPr>
          <p:cNvSpPr>
            <a:spLocks noGrp="1"/>
          </p:cNvSpPr>
          <p:nvPr>
            <p:ph type="title"/>
          </p:nvPr>
        </p:nvSpPr>
        <p:spPr>
          <a:xfrm>
            <a:off x="1154953" y="973668"/>
            <a:ext cx="9152022" cy="706964"/>
          </a:xfrm>
        </p:spPr>
        <p:txBody>
          <a:bodyPr/>
          <a:lstStyle/>
          <a:p>
            <a:pPr algn="ctr"/>
            <a:r>
              <a:rPr lang="en-US" sz="2800" dirty="0"/>
              <a:t>     </a:t>
            </a:r>
            <a:r>
              <a:rPr lang="en-US" sz="2800" dirty="0" err="1"/>
              <a:t>Mujer</a:t>
            </a:r>
            <a:r>
              <a:rPr lang="en-US" sz="2800" dirty="0"/>
              <a:t> de 29 </a:t>
            </a:r>
            <a:r>
              <a:rPr lang="en-US" sz="2800" dirty="0" err="1"/>
              <a:t>años</a:t>
            </a:r>
            <a:r>
              <a:rPr lang="en-US" sz="2800" dirty="0"/>
              <a:t> con </a:t>
            </a:r>
            <a:r>
              <a:rPr lang="en-US" sz="2800" dirty="0" err="1"/>
              <a:t>diarrea</a:t>
            </a:r>
            <a:r>
              <a:rPr lang="en-US" sz="2800" dirty="0"/>
              <a:t>, dolor abdominal y </a:t>
            </a:r>
            <a:r>
              <a:rPr lang="en-US" sz="2800" dirty="0" err="1"/>
              <a:t>lesiones</a:t>
            </a:r>
            <a:r>
              <a:rPr lang="en-US" sz="2800" dirty="0"/>
              <a:t> </a:t>
            </a:r>
            <a:r>
              <a:rPr lang="en-US" sz="2800" dirty="0" err="1"/>
              <a:t>dérmicas</a:t>
            </a:r>
            <a:endParaRPr lang="es-ES" sz="2800" dirty="0"/>
          </a:p>
        </p:txBody>
      </p:sp>
    </p:spTree>
    <p:extLst>
      <p:ext uri="{BB962C8B-B14F-4D97-AF65-F5344CB8AC3E}">
        <p14:creationId xmlns:p14="http://schemas.microsoft.com/office/powerpoint/2010/main" val="108967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9036F79C-24BD-466E-A2AD-22950B94E1AE}"/>
              </a:ext>
            </a:extLst>
          </p:cNvPr>
          <p:cNvSpPr/>
          <p:nvPr/>
        </p:nvSpPr>
        <p:spPr>
          <a:xfrm>
            <a:off x="889676" y="2479211"/>
            <a:ext cx="10501428" cy="40636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a:p>
            <a:endParaRPr lang="es-ES" dirty="0">
              <a:solidFill>
                <a:schemeClr val="tx1"/>
              </a:solidFill>
            </a:endParaRPr>
          </a:p>
          <a:p>
            <a:pPr marL="285750" indent="-285750">
              <a:buFont typeface="Arial" panose="020B0604020202020204" pitchFamily="34" charset="0"/>
              <a:buChar char="•"/>
            </a:pPr>
            <a:r>
              <a:rPr lang="es-ES" sz="1400" dirty="0">
                <a:solidFill>
                  <a:schemeClr val="tx1"/>
                </a:solidFill>
              </a:rPr>
              <a:t>No </a:t>
            </a:r>
            <a:r>
              <a:rPr lang="es-ES" sz="1400" dirty="0" err="1">
                <a:solidFill>
                  <a:schemeClr val="tx1"/>
                </a:solidFill>
              </a:rPr>
              <a:t>RAMc</a:t>
            </a:r>
            <a:r>
              <a:rPr lang="es-ES" sz="1400" dirty="0">
                <a:solidFill>
                  <a:schemeClr val="tx1"/>
                </a:solidFill>
              </a:rPr>
              <a:t>.</a:t>
            </a:r>
          </a:p>
          <a:p>
            <a:pPr marL="285750" indent="-285750">
              <a:buFont typeface="Arial" panose="020B0604020202020204" pitchFamily="34" charset="0"/>
              <a:buChar char="•"/>
            </a:pPr>
            <a:endParaRPr lang="es-ES" sz="1050" dirty="0">
              <a:solidFill>
                <a:schemeClr val="tx1"/>
              </a:solidFill>
            </a:endParaRPr>
          </a:p>
          <a:p>
            <a:pPr marL="285750" indent="-285750">
              <a:buFont typeface="Arial" panose="020B0604020202020204" pitchFamily="34" charset="0"/>
              <a:buChar char="•"/>
            </a:pPr>
            <a:r>
              <a:rPr lang="es-ES" sz="1400" b="1" dirty="0">
                <a:solidFill>
                  <a:schemeClr val="tx1"/>
                </a:solidFill>
              </a:rPr>
              <a:t>Síndrome nefrótico</a:t>
            </a:r>
            <a:r>
              <a:rPr lang="es-ES" sz="1400" dirty="0">
                <a:solidFill>
                  <a:schemeClr val="tx1"/>
                </a:solidFill>
              </a:rPr>
              <a:t> </a:t>
            </a:r>
            <a:r>
              <a:rPr lang="es-ES" sz="1400" b="1" dirty="0">
                <a:solidFill>
                  <a:schemeClr val="tx1"/>
                </a:solidFill>
              </a:rPr>
              <a:t>por GN Cambios mínimos</a:t>
            </a:r>
            <a:r>
              <a:rPr lang="es-ES" sz="1400" dirty="0">
                <a:solidFill>
                  <a:schemeClr val="tx1"/>
                </a:solidFill>
              </a:rPr>
              <a:t>. Debut a los 2 años. Varias recidivas, comportamiento de cortico y </a:t>
            </a:r>
            <a:r>
              <a:rPr lang="es-ES" sz="1400" dirty="0" err="1">
                <a:solidFill>
                  <a:schemeClr val="tx1"/>
                </a:solidFill>
              </a:rPr>
              <a:t>anticalcineurínico</a:t>
            </a:r>
            <a:r>
              <a:rPr lang="es-ES" sz="1400" dirty="0">
                <a:solidFill>
                  <a:schemeClr val="tx1"/>
                </a:solidFill>
              </a:rPr>
              <a:t>-dependiente. Ha llevado </a:t>
            </a:r>
            <a:r>
              <a:rPr lang="es-ES" sz="1400" b="1" dirty="0">
                <a:solidFill>
                  <a:schemeClr val="tx1"/>
                </a:solidFill>
              </a:rPr>
              <a:t>diversos inmunosupresores</a:t>
            </a:r>
            <a:r>
              <a:rPr lang="es-ES" sz="1400" dirty="0">
                <a:solidFill>
                  <a:schemeClr val="tx1"/>
                </a:solidFill>
              </a:rPr>
              <a:t>. Función renal normal. </a:t>
            </a:r>
          </a:p>
          <a:p>
            <a:pPr marL="285750" indent="-285750">
              <a:buFont typeface="Arial" panose="020B0604020202020204" pitchFamily="34" charset="0"/>
              <a:buChar char="•"/>
            </a:pPr>
            <a:endParaRPr lang="es-ES" sz="1050" dirty="0">
              <a:solidFill>
                <a:schemeClr val="tx1"/>
              </a:solidFill>
            </a:endParaRPr>
          </a:p>
          <a:p>
            <a:pPr marL="285750" indent="-285750">
              <a:buFont typeface="Arial" panose="020B0604020202020204" pitchFamily="34" charset="0"/>
              <a:buChar char="•"/>
            </a:pPr>
            <a:r>
              <a:rPr lang="es-ES" sz="1400" dirty="0">
                <a:solidFill>
                  <a:schemeClr val="tx1"/>
                </a:solidFill>
              </a:rPr>
              <a:t>Sept/17 vista en Digestivo por </a:t>
            </a:r>
            <a:r>
              <a:rPr lang="es-ES" sz="1400" b="1" dirty="0">
                <a:solidFill>
                  <a:schemeClr val="tx1"/>
                </a:solidFill>
              </a:rPr>
              <a:t>diarrea</a:t>
            </a:r>
            <a:r>
              <a:rPr lang="es-ES" sz="1400" dirty="0">
                <a:solidFill>
                  <a:schemeClr val="tx1"/>
                </a:solidFill>
              </a:rPr>
              <a:t> de 10 deposiciones diarias de </a:t>
            </a:r>
            <a:r>
              <a:rPr lang="es-ES" sz="1400" b="1" dirty="0">
                <a:solidFill>
                  <a:schemeClr val="tx1"/>
                </a:solidFill>
              </a:rPr>
              <a:t>un</a:t>
            </a:r>
            <a:r>
              <a:rPr lang="es-ES" sz="1400" dirty="0">
                <a:solidFill>
                  <a:schemeClr val="tx1"/>
                </a:solidFill>
              </a:rPr>
              <a:t> </a:t>
            </a:r>
            <a:r>
              <a:rPr lang="es-ES" sz="1400" b="1" dirty="0">
                <a:solidFill>
                  <a:schemeClr val="tx1"/>
                </a:solidFill>
              </a:rPr>
              <a:t>mes de evolución</a:t>
            </a:r>
            <a:r>
              <a:rPr lang="es-ES" sz="1400" dirty="0">
                <a:solidFill>
                  <a:schemeClr val="tx1"/>
                </a:solidFill>
              </a:rPr>
              <a:t>. Remitió tras Ciprofloxacino y probióticos. Coprocultivo, parásitos y toxina de </a:t>
            </a:r>
            <a:r>
              <a:rPr lang="es-ES" sz="1400" dirty="0" err="1">
                <a:solidFill>
                  <a:schemeClr val="tx1"/>
                </a:solidFill>
              </a:rPr>
              <a:t>C.Difficile</a:t>
            </a:r>
            <a:r>
              <a:rPr lang="es-ES" sz="1400" dirty="0">
                <a:solidFill>
                  <a:schemeClr val="tx1"/>
                </a:solidFill>
              </a:rPr>
              <a:t> negativos. </a:t>
            </a:r>
            <a:r>
              <a:rPr lang="es-ES" sz="1400" b="1" dirty="0">
                <a:solidFill>
                  <a:schemeClr val="tx1"/>
                </a:solidFill>
              </a:rPr>
              <a:t>Reactantes de fase aguda ligeramente aumentados y niveles de </a:t>
            </a:r>
            <a:r>
              <a:rPr lang="es-ES" sz="1400" b="1" dirty="0" err="1">
                <a:solidFill>
                  <a:schemeClr val="tx1"/>
                </a:solidFill>
              </a:rPr>
              <a:t>calprotectina</a:t>
            </a:r>
            <a:r>
              <a:rPr lang="es-ES" sz="1400" b="1" dirty="0">
                <a:solidFill>
                  <a:schemeClr val="tx1"/>
                </a:solidFill>
              </a:rPr>
              <a:t> límite</a:t>
            </a:r>
            <a:r>
              <a:rPr lang="es-ES" sz="1400" dirty="0">
                <a:solidFill>
                  <a:schemeClr val="tx1"/>
                </a:solidFill>
              </a:rPr>
              <a:t>. Tras haberse resuelto el episodio perdió seguimiento.</a:t>
            </a:r>
          </a:p>
          <a:p>
            <a:pPr marL="285750" indent="-285750">
              <a:buFont typeface="Arial" panose="020B0604020202020204" pitchFamily="34" charset="0"/>
              <a:buChar char="•"/>
            </a:pPr>
            <a:endParaRPr lang="es-ES" sz="1050" dirty="0">
              <a:solidFill>
                <a:schemeClr val="tx1"/>
              </a:solidFill>
            </a:endParaRPr>
          </a:p>
          <a:p>
            <a:pPr marL="285750" indent="-285750">
              <a:buFont typeface="Arial" panose="020B0604020202020204" pitchFamily="34" charset="0"/>
              <a:buChar char="•"/>
            </a:pPr>
            <a:r>
              <a:rPr lang="es-ES" sz="1400" b="1" dirty="0">
                <a:solidFill>
                  <a:schemeClr val="tx1"/>
                </a:solidFill>
              </a:rPr>
              <a:t>Vulvovaginitis purulenta </a:t>
            </a:r>
            <a:r>
              <a:rPr lang="es-ES" sz="1400" dirty="0">
                <a:solidFill>
                  <a:schemeClr val="tx1"/>
                </a:solidFill>
              </a:rPr>
              <a:t>en Abr/18 por </a:t>
            </a:r>
            <a:r>
              <a:rPr lang="es-ES" sz="1400" dirty="0" err="1">
                <a:solidFill>
                  <a:schemeClr val="tx1"/>
                </a:solidFill>
              </a:rPr>
              <a:t>Ureaplasma</a:t>
            </a:r>
            <a:r>
              <a:rPr lang="es-ES" sz="1400" dirty="0">
                <a:solidFill>
                  <a:schemeClr val="tx1"/>
                </a:solidFill>
              </a:rPr>
              <a:t> </a:t>
            </a:r>
            <a:r>
              <a:rPr lang="es-ES" sz="1400" dirty="0" err="1">
                <a:solidFill>
                  <a:schemeClr val="tx1"/>
                </a:solidFill>
              </a:rPr>
              <a:t>urealyticum</a:t>
            </a:r>
            <a:r>
              <a:rPr lang="es-ES" sz="1400" dirty="0">
                <a:solidFill>
                  <a:schemeClr val="tx1"/>
                </a:solidFill>
              </a:rPr>
              <a:t>.</a:t>
            </a:r>
          </a:p>
          <a:p>
            <a:pPr marL="285750" indent="-285750">
              <a:buFont typeface="Arial" panose="020B0604020202020204" pitchFamily="34" charset="0"/>
              <a:buChar char="•"/>
            </a:pPr>
            <a:endParaRPr lang="es-ES" sz="1050" dirty="0">
              <a:solidFill>
                <a:schemeClr val="tx1"/>
              </a:solidFill>
            </a:endParaRPr>
          </a:p>
          <a:p>
            <a:pPr marL="285750" indent="-285750">
              <a:buFont typeface="Arial" panose="020B0604020202020204" pitchFamily="34" charset="0"/>
              <a:buChar char="•"/>
            </a:pPr>
            <a:r>
              <a:rPr lang="es-ES" sz="1400" dirty="0">
                <a:solidFill>
                  <a:schemeClr val="tx1"/>
                </a:solidFill>
              </a:rPr>
              <a:t>Tratamiento: </a:t>
            </a:r>
            <a:r>
              <a:rPr lang="es-ES" sz="1400" b="1" dirty="0" err="1">
                <a:solidFill>
                  <a:schemeClr val="tx1"/>
                </a:solidFill>
              </a:rPr>
              <a:t>Tacrolimus</a:t>
            </a:r>
            <a:r>
              <a:rPr lang="es-ES" sz="1400" dirty="0">
                <a:solidFill>
                  <a:schemeClr val="tx1"/>
                </a:solidFill>
              </a:rPr>
              <a:t> 1-1.5mg a días alternativos (intento de retirada desde </a:t>
            </a:r>
            <a:r>
              <a:rPr lang="es-ES" sz="1400" dirty="0" err="1">
                <a:solidFill>
                  <a:schemeClr val="tx1"/>
                </a:solidFill>
              </a:rPr>
              <a:t>Agost</a:t>
            </a:r>
            <a:r>
              <a:rPr lang="es-ES" sz="1400" dirty="0">
                <a:solidFill>
                  <a:schemeClr val="tx1"/>
                </a:solidFill>
              </a:rPr>
              <a:t>/18), Omeprazol, Ciclos de </a:t>
            </a:r>
            <a:r>
              <a:rPr lang="es-ES" sz="1400" b="1" dirty="0" err="1">
                <a:solidFill>
                  <a:schemeClr val="tx1"/>
                </a:solidFill>
              </a:rPr>
              <a:t>Rituximab</a:t>
            </a:r>
            <a:r>
              <a:rPr lang="es-ES" sz="1400" dirty="0">
                <a:solidFill>
                  <a:schemeClr val="tx1"/>
                </a:solidFill>
              </a:rPr>
              <a:t> (última dosis Jul/18).</a:t>
            </a:r>
          </a:p>
          <a:p>
            <a:pPr marL="285750" indent="-285750">
              <a:buFont typeface="Arial" panose="020B0604020202020204" pitchFamily="34" charset="0"/>
              <a:buChar char="•"/>
            </a:pPr>
            <a:endParaRPr lang="es-ES" sz="1050" dirty="0">
              <a:solidFill>
                <a:schemeClr val="tx1"/>
              </a:solidFill>
            </a:endParaRPr>
          </a:p>
          <a:p>
            <a:pPr marL="285750" indent="-285750">
              <a:buFont typeface="Arial" panose="020B0604020202020204" pitchFamily="34" charset="0"/>
              <a:buChar char="•"/>
            </a:pPr>
            <a:r>
              <a:rPr lang="es-ES" sz="1400" dirty="0">
                <a:solidFill>
                  <a:schemeClr val="tx1"/>
                </a:solidFill>
              </a:rPr>
              <a:t>Sin antecedentes familiares.</a:t>
            </a:r>
            <a:endParaRPr lang="es-ES" dirty="0">
              <a:solidFill>
                <a:schemeClr val="tx1"/>
              </a:solidFill>
            </a:endParaRPr>
          </a:p>
        </p:txBody>
      </p:sp>
      <p:sp>
        <p:nvSpPr>
          <p:cNvPr id="7" name="Rectángulo: esquinas redondeadas 6">
            <a:extLst>
              <a:ext uri="{FF2B5EF4-FFF2-40B4-BE49-F238E27FC236}">
                <a16:creationId xmlns:a16="http://schemas.microsoft.com/office/drawing/2014/main" id="{750F5382-8B11-4B3D-AADB-315A0278A84C}"/>
              </a:ext>
            </a:extLst>
          </p:cNvPr>
          <p:cNvSpPr/>
          <p:nvPr/>
        </p:nvSpPr>
        <p:spPr>
          <a:xfrm>
            <a:off x="1359337" y="2556770"/>
            <a:ext cx="9412433" cy="426126"/>
          </a:xfrm>
          <a:prstGeom prst="roundRect">
            <a:avLst/>
          </a:prstGeom>
          <a:gradFill flip="none" rotWithShape="1">
            <a:gsLst>
              <a:gs pos="15000">
                <a:schemeClr val="tx2">
                  <a:lumMod val="75000"/>
                </a:schemeClr>
              </a:gs>
              <a:gs pos="56000">
                <a:srgbClr val="666E90"/>
              </a:gs>
              <a:gs pos="90000">
                <a:schemeClr val="accent1">
                  <a:lumMod val="25000"/>
                  <a:lumOff val="7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Antecedentes personales</a:t>
            </a:r>
          </a:p>
        </p:txBody>
      </p:sp>
      <p:sp>
        <p:nvSpPr>
          <p:cNvPr id="9" name="Título 8">
            <a:extLst>
              <a:ext uri="{FF2B5EF4-FFF2-40B4-BE49-F238E27FC236}">
                <a16:creationId xmlns:a16="http://schemas.microsoft.com/office/drawing/2014/main" id="{9FC3F86E-AC42-4D70-ADEA-66FBE2CC3D4E}"/>
              </a:ext>
            </a:extLst>
          </p:cNvPr>
          <p:cNvSpPr>
            <a:spLocks noGrp="1"/>
          </p:cNvSpPr>
          <p:nvPr>
            <p:ph type="title"/>
          </p:nvPr>
        </p:nvSpPr>
        <p:spPr>
          <a:xfrm>
            <a:off x="1154953" y="973668"/>
            <a:ext cx="9152022" cy="706964"/>
          </a:xfrm>
        </p:spPr>
        <p:txBody>
          <a:bodyPr/>
          <a:lstStyle/>
          <a:p>
            <a:pPr algn="ctr"/>
            <a:r>
              <a:rPr lang="en-US" sz="2800" dirty="0"/>
              <a:t>     </a:t>
            </a:r>
            <a:r>
              <a:rPr lang="en-US" sz="2800" dirty="0" err="1"/>
              <a:t>Mujer</a:t>
            </a:r>
            <a:r>
              <a:rPr lang="en-US" sz="2800" dirty="0"/>
              <a:t> de 29 </a:t>
            </a:r>
            <a:r>
              <a:rPr lang="en-US" sz="2800" dirty="0" err="1"/>
              <a:t>años</a:t>
            </a:r>
            <a:r>
              <a:rPr lang="en-US" sz="2800" dirty="0"/>
              <a:t> con </a:t>
            </a:r>
            <a:r>
              <a:rPr lang="en-US" sz="2800" dirty="0" err="1"/>
              <a:t>diarrea</a:t>
            </a:r>
            <a:r>
              <a:rPr lang="en-US" sz="2800" dirty="0"/>
              <a:t>, dolor abdominal y </a:t>
            </a:r>
            <a:r>
              <a:rPr lang="en-US" sz="2800" dirty="0" err="1"/>
              <a:t>lesiones</a:t>
            </a:r>
            <a:r>
              <a:rPr lang="en-US" sz="2800" dirty="0"/>
              <a:t> </a:t>
            </a:r>
            <a:r>
              <a:rPr lang="en-US" sz="2800" dirty="0" err="1"/>
              <a:t>dérmicas</a:t>
            </a:r>
            <a:endParaRPr lang="es-ES" sz="2800" dirty="0"/>
          </a:p>
        </p:txBody>
      </p:sp>
    </p:spTree>
    <p:extLst>
      <p:ext uri="{BB962C8B-B14F-4D97-AF65-F5344CB8AC3E}">
        <p14:creationId xmlns:p14="http://schemas.microsoft.com/office/powerpoint/2010/main" val="39144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9">
            <a:extLst>
              <a:ext uri="{FF2B5EF4-FFF2-40B4-BE49-F238E27FC236}">
                <a16:creationId xmlns:a16="http://schemas.microsoft.com/office/drawing/2014/main" id="{298B78F7-6841-4168-8538-3E26070861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64D568C-39BB-4394-A483-C7C185002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CB70B903-F367-48EC-B214-D1D26FC70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45E5B732-80F6-496B-AC33-E0FD9395D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C709F18-F3FB-4D14-B50D-6159067EB6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6E4A747-3382-4841-BCBE-78D416DEEC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049AC68C-6F74-4DEB-9CD1-3E1C4EB2C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3FB17BE8-AC72-4544-AFE9-F8C1C3EB65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a:extLst>
              <a:ext uri="{FF2B5EF4-FFF2-40B4-BE49-F238E27FC236}">
                <a16:creationId xmlns:a16="http://schemas.microsoft.com/office/drawing/2014/main" id="{27FF3595-09F2-4164-9BF9-137227C72637}"/>
              </a:ext>
            </a:extLst>
          </p:cNvPr>
          <p:cNvSpPr>
            <a:spLocks noGrp="1"/>
          </p:cNvSpPr>
          <p:nvPr>
            <p:ph type="title"/>
          </p:nvPr>
        </p:nvSpPr>
        <p:spPr>
          <a:xfrm>
            <a:off x="639098" y="629265"/>
            <a:ext cx="5132438" cy="1622322"/>
          </a:xfrm>
        </p:spPr>
        <p:txBody>
          <a:bodyPr>
            <a:normAutofit/>
          </a:bodyPr>
          <a:lstStyle/>
          <a:p>
            <a:r>
              <a:rPr lang="es-ES" dirty="0"/>
              <a:t>En Urgencias</a:t>
            </a:r>
          </a:p>
        </p:txBody>
      </p:sp>
      <p:sp>
        <p:nvSpPr>
          <p:cNvPr id="3" name="Marcador de contenido 2">
            <a:extLst>
              <a:ext uri="{FF2B5EF4-FFF2-40B4-BE49-F238E27FC236}">
                <a16:creationId xmlns:a16="http://schemas.microsoft.com/office/drawing/2014/main" id="{E020143A-B277-40C8-9638-A7D9080DD9E2}"/>
              </a:ext>
            </a:extLst>
          </p:cNvPr>
          <p:cNvSpPr>
            <a:spLocks noGrp="1"/>
          </p:cNvSpPr>
          <p:nvPr>
            <p:ph idx="1"/>
          </p:nvPr>
        </p:nvSpPr>
        <p:spPr>
          <a:xfrm>
            <a:off x="648457" y="1802778"/>
            <a:ext cx="5132439" cy="3811742"/>
          </a:xfrm>
        </p:spPr>
        <p:txBody>
          <a:bodyPr anchor="ctr">
            <a:normAutofit/>
          </a:bodyPr>
          <a:lstStyle/>
          <a:p>
            <a:r>
              <a:rPr lang="es-ES" dirty="0">
                <a:solidFill>
                  <a:schemeClr val="bg1"/>
                </a:solidFill>
              </a:rPr>
              <a:t>Inicialmente precisa sueroterapia intravenosa por </a:t>
            </a:r>
            <a:r>
              <a:rPr lang="es-ES" b="1" dirty="0">
                <a:solidFill>
                  <a:schemeClr val="bg1"/>
                </a:solidFill>
              </a:rPr>
              <a:t>hipotensión</a:t>
            </a:r>
            <a:r>
              <a:rPr lang="es-ES" dirty="0">
                <a:solidFill>
                  <a:schemeClr val="bg1"/>
                </a:solidFill>
              </a:rPr>
              <a:t> (TA 85/55) y vitamina K por </a:t>
            </a:r>
            <a:r>
              <a:rPr lang="es-ES" b="1" dirty="0">
                <a:solidFill>
                  <a:schemeClr val="bg1"/>
                </a:solidFill>
              </a:rPr>
              <a:t>alteración de la coagulación </a:t>
            </a:r>
            <a:r>
              <a:rPr lang="es-ES" dirty="0">
                <a:solidFill>
                  <a:schemeClr val="bg1"/>
                </a:solidFill>
              </a:rPr>
              <a:t>(</a:t>
            </a:r>
            <a:r>
              <a:rPr lang="en-GB" dirty="0">
                <a:solidFill>
                  <a:schemeClr val="bg1"/>
                </a:solidFill>
              </a:rPr>
              <a:t>ACTP 37, INR 2.07, TPTA 40.7).</a:t>
            </a:r>
            <a:r>
              <a:rPr lang="es-ES" dirty="0">
                <a:solidFill>
                  <a:schemeClr val="bg1"/>
                </a:solidFill>
              </a:rPr>
              <a:t> </a:t>
            </a:r>
          </a:p>
          <a:p>
            <a:r>
              <a:rPr lang="es-ES" dirty="0">
                <a:solidFill>
                  <a:schemeClr val="bg1"/>
                </a:solidFill>
              </a:rPr>
              <a:t>Ecografía abdominal: anodina.</a:t>
            </a:r>
            <a:r>
              <a:rPr lang="es-ES" b="1" dirty="0"/>
              <a:t> </a:t>
            </a:r>
            <a:endParaRPr lang="es-ES" dirty="0"/>
          </a:p>
          <a:p>
            <a:r>
              <a:rPr lang="es-ES" dirty="0">
                <a:solidFill>
                  <a:schemeClr val="bg1"/>
                </a:solidFill>
              </a:rPr>
              <a:t>Se inicia Piperacilina-Tazobactam por </a:t>
            </a:r>
            <a:r>
              <a:rPr lang="es-ES" b="1" dirty="0">
                <a:solidFill>
                  <a:schemeClr val="bg1"/>
                </a:solidFill>
              </a:rPr>
              <a:t>sospecha de sepsis de origen abdominal. </a:t>
            </a:r>
          </a:p>
        </p:txBody>
      </p:sp>
      <p:pic>
        <p:nvPicPr>
          <p:cNvPr id="5" name="Imagen 4" descr="Imagen que contiene señal, edificio, exterior&#10;&#10;Descripción generada automáticamente">
            <a:extLst>
              <a:ext uri="{FF2B5EF4-FFF2-40B4-BE49-F238E27FC236}">
                <a16:creationId xmlns:a16="http://schemas.microsoft.com/office/drawing/2014/main" id="{332C1BD6-3DB9-4679-B474-914646113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827" y="2003136"/>
            <a:ext cx="4842716" cy="2869309"/>
          </a:xfrm>
          <a:prstGeom prst="rect">
            <a:avLst/>
          </a:prstGeom>
          <a:effectLst>
            <a:softEdge rad="63500"/>
          </a:effectLst>
        </p:spPr>
      </p:pic>
      <p:sp>
        <p:nvSpPr>
          <p:cNvPr id="19" name="Rectangle 18">
            <a:extLst>
              <a:ext uri="{FF2B5EF4-FFF2-40B4-BE49-F238E27FC236}">
                <a16:creationId xmlns:a16="http://schemas.microsoft.com/office/drawing/2014/main" id="{B5BA6DB3-F246-4306-AA4A-B2E8EF6D7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135105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2418</Words>
  <Application>Microsoft Office PowerPoint</Application>
  <PresentationFormat>Panorámica</PresentationFormat>
  <Paragraphs>238</Paragraphs>
  <Slides>37</Slides>
  <Notes>11</Notes>
  <HiddenSlides>1</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Calibri</vt:lpstr>
      <vt:lpstr>Century Gothic</vt:lpstr>
      <vt:lpstr>Wingdings 3</vt:lpstr>
      <vt:lpstr>Sala de reuniones Ion</vt:lpstr>
      <vt:lpstr>La patología escondida</vt:lpstr>
      <vt:lpstr>Mujer de 29 años con diarrea y dolor abdominal  </vt:lpstr>
      <vt:lpstr>Enfermedad actual</vt:lpstr>
      <vt:lpstr>Enfermedad actual</vt:lpstr>
      <vt:lpstr>Enfermedad actual</vt:lpstr>
      <vt:lpstr>Enfermedad actual</vt:lpstr>
      <vt:lpstr>     Mujer de 29 años con diarrea, dolor abdominal y lesiones dérmicas</vt:lpstr>
      <vt:lpstr>     Mujer de 29 años con diarrea, dolor abdominal y lesiones dérmicas</vt:lpstr>
      <vt:lpstr>En Urgencias</vt:lpstr>
      <vt:lpstr>Durante el ingreso…</vt:lpstr>
      <vt:lpstr>Durante el ingreso…</vt:lpstr>
      <vt:lpstr>Durante el ingreso…</vt:lpstr>
      <vt:lpstr>Durante el ingreso…</vt:lpstr>
      <vt:lpstr>Durante el ingreso…</vt:lpstr>
      <vt:lpstr>Durante el ingreso…</vt:lpstr>
      <vt:lpstr>La patología escondida</vt:lpstr>
      <vt:lpstr>La patología escondida</vt:lpstr>
      <vt:lpstr>La patología escondida</vt:lpstr>
      <vt:lpstr>La patología escondida</vt:lpstr>
      <vt:lpstr>La patología escondida</vt:lpstr>
      <vt:lpstr>Presentación de PowerPoint</vt:lpstr>
      <vt:lpstr>Presentación de PowerPoint</vt:lpstr>
      <vt:lpstr>Completando el estudio</vt:lpstr>
      <vt:lpstr>Completando el estudio</vt:lpstr>
      <vt:lpstr>Completando el estudio</vt:lpstr>
      <vt:lpstr>Completando el estudio</vt:lpstr>
      <vt:lpstr>Completando el estudio</vt:lpstr>
      <vt:lpstr>Completando el estudio</vt:lpstr>
      <vt:lpstr>Completando el estudio</vt:lpstr>
      <vt:lpstr>Completando el estudio</vt:lpstr>
      <vt:lpstr>La patología escondida</vt:lpstr>
      <vt:lpstr>La patología escondida</vt:lpstr>
      <vt:lpstr>Presentación de PowerPoint</vt:lpstr>
      <vt:lpstr>Alta</vt:lpstr>
      <vt:lpstr>Conclusiones</vt:lpstr>
      <vt:lpstr>Bibliografía consultada</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patología escondida</dc:title>
  <dc:creator>Lalala Pluton</dc:creator>
  <cp:lastModifiedBy>Lalala Pluton</cp:lastModifiedBy>
  <cp:revision>20</cp:revision>
  <dcterms:created xsi:type="dcterms:W3CDTF">2018-12-01T00:06:06Z</dcterms:created>
  <dcterms:modified xsi:type="dcterms:W3CDTF">2018-12-01T07:06:37Z</dcterms:modified>
</cp:coreProperties>
</file>