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B4EED-0837-46EF-95DD-463074BE85F7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B8934-66AC-4BC7-950A-63249F3651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7832-2D3C-4B9D-8726-9EA70055F46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75ADE-84EE-4048-BE39-51BC26FC78E6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FC5A0-88A4-4706-AB19-4F3CD1A0F0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9030"/>
            <a:ext cx="8858280" cy="643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357422" y="1071546"/>
            <a:ext cx="571504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MESA-1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928802"/>
            <a:ext cx="3446571" cy="374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697" y="573091"/>
            <a:ext cx="8407145" cy="5570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Presentación en pantalla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2</cp:revision>
  <dcterms:created xsi:type="dcterms:W3CDTF">2019-10-20T21:02:02Z</dcterms:created>
  <dcterms:modified xsi:type="dcterms:W3CDTF">2019-10-20T21:29:18Z</dcterms:modified>
</cp:coreProperties>
</file>