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16BD0-259A-4821-9112-93223A839600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7832-2D3C-4B9D-8726-9EA70055F4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57832-2D3C-4B9D-8726-9EA70055F46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EBE5-4984-451B-B34F-44044B3E64BF}" type="datetimeFigureOut">
              <a:rPr lang="es-ES" smtClean="0"/>
              <a:pPr/>
              <a:t>21/10/2019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8228-E255-4877-95FF-5AB8BF920B1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9030"/>
            <a:ext cx="8858280" cy="643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285984" y="1000108"/>
            <a:ext cx="571504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 2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7" y="1978068"/>
            <a:ext cx="3714776" cy="16652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0220" y="3232150"/>
            <a:ext cx="3872308" cy="27686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823786" cy="518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</Words>
  <Application>Microsoft Office PowerPoint</Application>
  <PresentationFormat>Presentación en pantalla (4:3)</PresentationFormat>
  <Paragraphs>580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6</cp:revision>
  <dcterms:created xsi:type="dcterms:W3CDTF">2019-10-17T09:33:25Z</dcterms:created>
  <dcterms:modified xsi:type="dcterms:W3CDTF">2019-10-21T16:29:06Z</dcterms:modified>
</cp:coreProperties>
</file>