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6BD0-259A-4821-9112-93223A839600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7832-2D3C-4B9D-8726-9EA70055F4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285984" y="1000108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</a:t>
            </a:r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857272"/>
            <a:ext cx="352425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4546" y="642918"/>
            <a:ext cx="8294909" cy="5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</Words>
  <Application>Microsoft Office PowerPoint</Application>
  <PresentationFormat>Presentación en pantalla (4:3)</PresentationFormat>
  <Paragraphs>580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9</cp:revision>
  <dcterms:created xsi:type="dcterms:W3CDTF">2019-10-17T09:33:25Z</dcterms:created>
  <dcterms:modified xsi:type="dcterms:W3CDTF">2019-10-21T17:18:33Z</dcterms:modified>
</cp:coreProperties>
</file>