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16BD0-259A-4821-9112-93223A839600}" type="datetimeFigureOut">
              <a:rPr lang="es-ES" smtClean="0"/>
              <a:pPr/>
              <a:t>20/10/2019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57832-2D3C-4B9D-8726-9EA70055F4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57832-2D3C-4B9D-8726-9EA70055F460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20/10/2019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20/10/2019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20/10/2019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20/10/2019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20/10/2019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20/10/2019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20/10/2019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20/10/2019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20/10/2019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20/10/2019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20/10/2019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CEBE5-4984-451B-B34F-44044B3E64BF}" type="datetimeFigureOut">
              <a:rPr lang="es-ES" smtClean="0"/>
              <a:pPr/>
              <a:t>20/10/2019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09030"/>
            <a:ext cx="8858280" cy="6430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2357422" y="1071546"/>
            <a:ext cx="571504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INAUGURACIÓN</a:t>
            </a:r>
            <a:endParaRPr lang="es-E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2571744"/>
            <a:ext cx="5589032" cy="25717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14" y="500041"/>
            <a:ext cx="8604593" cy="594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2" y="501653"/>
            <a:ext cx="8838405" cy="58563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</Words>
  <Application>Microsoft Office PowerPoint</Application>
  <PresentationFormat>Presentación en pantalla (4:3)</PresentationFormat>
  <Paragraphs>2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Julio</dc:creator>
  <cp:lastModifiedBy>Julio</cp:lastModifiedBy>
  <cp:revision>5</cp:revision>
  <dcterms:created xsi:type="dcterms:W3CDTF">2019-10-17T09:33:25Z</dcterms:created>
  <dcterms:modified xsi:type="dcterms:W3CDTF">2019-10-20T21:31:28Z</dcterms:modified>
</cp:coreProperties>
</file>