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3DA-6D63-452A-83EA-3AF75A4234D9}" type="datetimeFigureOut">
              <a:rPr lang="es-ES" smtClean="0"/>
              <a:pPr/>
              <a:t>23/02/2020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21980-05C2-4A48-985E-D75AE3D92DE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28604"/>
            <a:ext cx="2857488" cy="15941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71802" y="1000108"/>
            <a:ext cx="2400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822425"/>
            <a:ext cx="7643865" cy="4690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0877" y="412620"/>
            <a:ext cx="7642247" cy="60327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Julio</dc:creator>
  <cp:lastModifiedBy>Julio</cp:lastModifiedBy>
  <cp:revision>4</cp:revision>
  <dcterms:created xsi:type="dcterms:W3CDTF">2020-02-23T13:27:54Z</dcterms:created>
  <dcterms:modified xsi:type="dcterms:W3CDTF">2020-02-23T18:03:32Z</dcterms:modified>
</cp:coreProperties>
</file>