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A3DA-6D63-452A-83EA-3AF75A4234D9}" type="datetimeFigureOut">
              <a:rPr lang="es-ES" smtClean="0"/>
              <a:pPr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66"/>
            <a:ext cx="2714612" cy="151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1000108"/>
            <a:ext cx="240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2513" y="1933596"/>
            <a:ext cx="703738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9800" y="515937"/>
            <a:ext cx="7264400" cy="582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2420" y="428604"/>
            <a:ext cx="7639160" cy="5692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571868" y="628652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i="1" dirty="0" smtClean="0"/>
              <a:t>Doctora Martín Gómez</a:t>
            </a:r>
            <a:endParaRPr lang="es-E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8</cp:revision>
  <dcterms:created xsi:type="dcterms:W3CDTF">2020-02-23T13:27:54Z</dcterms:created>
  <dcterms:modified xsi:type="dcterms:W3CDTF">2020-02-24T11:07:40Z</dcterms:modified>
</cp:coreProperties>
</file>