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1" r:id="rId3"/>
    <p:sldId id="259" r:id="rId4"/>
    <p:sldId id="282" r:id="rId5"/>
    <p:sldId id="283" r:id="rId6"/>
    <p:sldId id="284" r:id="rId7"/>
    <p:sldId id="285" r:id="rId8"/>
    <p:sldId id="258" r:id="rId9"/>
    <p:sldId id="262" r:id="rId10"/>
    <p:sldId id="264" r:id="rId11"/>
    <p:sldId id="294" r:id="rId12"/>
    <p:sldId id="265" r:id="rId13"/>
    <p:sldId id="291" r:id="rId14"/>
    <p:sldId id="260" r:id="rId15"/>
    <p:sldId id="272" r:id="rId16"/>
    <p:sldId id="286" r:id="rId17"/>
    <p:sldId id="287" r:id="rId18"/>
    <p:sldId id="273" r:id="rId19"/>
    <p:sldId id="292" r:id="rId20"/>
    <p:sldId id="275" r:id="rId21"/>
    <p:sldId id="274" r:id="rId22"/>
    <p:sldId id="277" r:id="rId23"/>
    <p:sldId id="288" r:id="rId24"/>
    <p:sldId id="271" r:id="rId25"/>
    <p:sldId id="279" r:id="rId26"/>
    <p:sldId id="289" r:id="rId27"/>
    <p:sldId id="266" r:id="rId28"/>
    <p:sldId id="267" r:id="rId29"/>
    <p:sldId id="269" r:id="rId30"/>
    <p:sldId id="268" r:id="rId31"/>
    <p:sldId id="293" r:id="rId32"/>
    <p:sldId id="290" r:id="rId33"/>
    <p:sldId id="295" r:id="rId3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Sección predeterminada" id="{A694F8AE-7FEF-4398-BF1D-445A7006E2A8}">
          <p14:sldIdLst>
            <p14:sldId id="257"/>
            <p14:sldId id="281"/>
            <p14:sldId id="259"/>
            <p14:sldId id="282"/>
            <p14:sldId id="283"/>
            <p14:sldId id="284"/>
            <p14:sldId id="285"/>
            <p14:sldId id="258"/>
            <p14:sldId id="262"/>
            <p14:sldId id="264"/>
            <p14:sldId id="294"/>
            <p14:sldId id="265"/>
            <p14:sldId id="291"/>
            <p14:sldId id="260"/>
            <p14:sldId id="272"/>
            <p14:sldId id="286"/>
            <p14:sldId id="287"/>
            <p14:sldId id="273"/>
            <p14:sldId id="292"/>
            <p14:sldId id="275"/>
            <p14:sldId id="274"/>
            <p14:sldId id="277"/>
            <p14:sldId id="288"/>
            <p14:sldId id="271"/>
            <p14:sldId id="279"/>
            <p14:sldId id="289"/>
            <p14:sldId id="266"/>
            <p14:sldId id="267"/>
            <p14:sldId id="269"/>
            <p14:sldId id="268"/>
            <p14:sldId id="293"/>
            <p14:sldId id="290"/>
            <p14:sldId id="295"/>
          </p14:sldIdLst>
        </p14:section>
        <p14:section name="Sección sin título" id="{4E4F130E-41F4-4785-8646-B0969E483FCD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-58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3" d="100"/>
        <a:sy n="93" d="100"/>
      </p:scale>
      <p:origin x="0" y="-27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497547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600" y="273515"/>
            <a:ext cx="10972320" cy="1144447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5865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600" y="1604625"/>
            <a:ext cx="1097232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4265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600" y="3682383"/>
            <a:ext cx="1097232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4265" b="0" strike="noStrike" spc="-1"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9892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600" y="273515"/>
            <a:ext cx="10972320" cy="1144447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5865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600" y="1604625"/>
            <a:ext cx="535440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4265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2320" y="1604625"/>
            <a:ext cx="535440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4265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600" y="3682383"/>
            <a:ext cx="535440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4265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2320" y="3682383"/>
            <a:ext cx="535440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4265" b="0" strike="noStrike" spc="-1"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3986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600" y="273515"/>
            <a:ext cx="10972320" cy="1144447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5865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600" y="1604625"/>
            <a:ext cx="353280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4265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520" y="1604625"/>
            <a:ext cx="353280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4265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440" y="1604625"/>
            <a:ext cx="353280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4265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600" y="3682383"/>
            <a:ext cx="353280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4265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520" y="3682383"/>
            <a:ext cx="353280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4265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440" y="3682383"/>
            <a:ext cx="353280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4265" b="0" strike="noStrike" spc="-1"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4416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600" y="273515"/>
            <a:ext cx="10972320" cy="1144447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5865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600" y="1604625"/>
            <a:ext cx="10972320" cy="397701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265" b="0" strike="noStrike" spc="-1"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4977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600" y="273515"/>
            <a:ext cx="10972320" cy="1144447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5865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600" y="1604625"/>
            <a:ext cx="10972320" cy="397701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4265" b="0" strike="noStrike" spc="-1"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4398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600" y="273515"/>
            <a:ext cx="10972320" cy="1144447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5865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600" y="1604625"/>
            <a:ext cx="5354400" cy="397701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4265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2320" y="1604625"/>
            <a:ext cx="5354400" cy="397701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4265" b="0" strike="noStrike" spc="-1"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7240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600" y="273515"/>
            <a:ext cx="10972320" cy="1144447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5865" b="0" strike="noStrike" spc="-1"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3424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600" y="273515"/>
            <a:ext cx="10972320" cy="5306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265" b="0" strike="noStrike" spc="-1"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3872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600" y="273515"/>
            <a:ext cx="10972320" cy="1144447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5865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600" y="1604625"/>
            <a:ext cx="535440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4265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2320" y="1604625"/>
            <a:ext cx="5354400" cy="397701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4265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600" y="3682383"/>
            <a:ext cx="535440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4265" b="0" strike="noStrike" spc="-1"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6187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600" y="273515"/>
            <a:ext cx="10972320" cy="1144447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5865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600" y="1604625"/>
            <a:ext cx="5354400" cy="397701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4265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2320" y="1604625"/>
            <a:ext cx="535440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4265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2320" y="3682383"/>
            <a:ext cx="535440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4265" b="0" strike="noStrike" spc="-1"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3462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600" y="273515"/>
            <a:ext cx="10972320" cy="1144447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5865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600" y="1604625"/>
            <a:ext cx="535440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4265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2320" y="1604625"/>
            <a:ext cx="535440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4265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600" y="3682383"/>
            <a:ext cx="1097232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4265" b="0" strike="noStrike" spc="-1"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7111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600" y="273515"/>
            <a:ext cx="10971840" cy="1143967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s-ES" sz="2399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600" y="1604145"/>
            <a:ext cx="10971840" cy="3976052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399" b="0" strike="noStrike" spc="-1">
                <a:latin typeface="Arial"/>
              </a:rPr>
              <a:t>Pulse para editar el formato de esquema del texto</a:t>
            </a:r>
          </a:p>
          <a:p>
            <a:pPr marL="1151626" lvl="1" indent="-431860">
              <a:spcBef>
                <a:spcPts val="1512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399" b="0" strike="noStrike" spc="-1">
                <a:latin typeface="Arial"/>
              </a:rPr>
              <a:t>Segundo nivel del esquema</a:t>
            </a:r>
          </a:p>
          <a:p>
            <a:pPr marL="1727438" lvl="2" indent="-383875">
              <a:spcBef>
                <a:spcPts val="113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399" b="0" strike="noStrike" spc="-1">
                <a:latin typeface="Arial"/>
              </a:rPr>
              <a:t>Tercer nivel del esquema</a:t>
            </a:r>
          </a:p>
          <a:p>
            <a:pPr marL="2303251" lvl="3" indent="-287906">
              <a:spcBef>
                <a:spcPts val="756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399" b="0" strike="noStrike" spc="-1">
                <a:latin typeface="Arial"/>
              </a:rPr>
              <a:t>Cuarto nivel del esquema</a:t>
            </a:r>
          </a:p>
          <a:p>
            <a:pPr marL="2879064" lvl="4" indent="-287906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399" b="0" strike="noStrike" spc="-1">
                <a:latin typeface="Arial"/>
              </a:rPr>
              <a:t>Quinto nivel del esquema</a:t>
            </a:r>
          </a:p>
          <a:p>
            <a:pPr marL="3454877" lvl="5" indent="-287906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399" b="0" strike="noStrike" spc="-1">
                <a:latin typeface="Arial"/>
              </a:rPr>
              <a:t>Sexto nivel del esquema</a:t>
            </a:r>
          </a:p>
          <a:p>
            <a:pPr marL="4030690" lvl="6" indent="-287906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399" b="0" strike="noStrike" spc="-1">
                <a:latin typeface="Arial"/>
              </a:rPr>
              <a:t>Séptimo nivel del esquema</a:t>
            </a:r>
          </a:p>
        </p:txBody>
      </p:sp>
    </p:spTree>
    <p:extLst>
      <p:ext uri="{BB962C8B-B14F-4D97-AF65-F5344CB8AC3E}">
        <p14:creationId xmlns="" xmlns:p14="http://schemas.microsoft.com/office/powerpoint/2010/main" val="2803182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1218804" rtl="0" eaLnBrk="1" latinLnBrk="0" hangingPunct="1">
        <a:lnSpc>
          <a:spcPct val="90000"/>
        </a:lnSpc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75813" indent="-431860" algn="l" defTabSz="1218804" rtl="0" eaLnBrk="1" latinLnBrk="0" hangingPunct="1">
        <a:lnSpc>
          <a:spcPct val="90000"/>
        </a:lnSpc>
        <a:spcBef>
          <a:spcPts val="1889"/>
        </a:spcBef>
        <a:buClr>
          <a:srgbClr val="000000"/>
        </a:buClr>
        <a:buSzPct val="45000"/>
        <a:buFont typeface="Wingdings" charset="2"/>
        <a:buChar char=""/>
        <a:defRPr sz="3732" kern="1200">
          <a:solidFill>
            <a:schemeClr val="tx1"/>
          </a:solidFill>
          <a:latin typeface="+mn-lt"/>
          <a:ea typeface="+mn-ea"/>
          <a:cs typeface="+mn-cs"/>
        </a:defRPr>
      </a:lvl1pPr>
      <a:lvl2pPr marL="914103" indent="-304701" algn="l" defTabSz="1218804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505" indent="-304701" algn="l" defTabSz="1218804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3pPr>
      <a:lvl4pPr marL="2132907" indent="-304701" algn="l" defTabSz="1218804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308" indent="-304701" algn="l" defTabSz="1218804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351710" indent="-304701" algn="l" defTabSz="1218804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jpeg"/><Relationship Id="rId5" Type="http://schemas.openxmlformats.org/officeDocument/2006/relationships/image" Target="../media/image54.png"/><Relationship Id="rId10" Type="http://schemas.openxmlformats.org/officeDocument/2006/relationships/image" Target="../media/image59.jpe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jpeg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9.emf"/><Relationship Id="rId4" Type="http://schemas.openxmlformats.org/officeDocument/2006/relationships/image" Target="../media/image10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jpeg"/><Relationship Id="rId5" Type="http://schemas.openxmlformats.org/officeDocument/2006/relationships/image" Target="../media/image114.jpeg"/><Relationship Id="rId4" Type="http://schemas.openxmlformats.org/officeDocument/2006/relationships/image" Target="../media/image11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9.jpeg"/><Relationship Id="rId4" Type="http://schemas.openxmlformats.org/officeDocument/2006/relationships/image" Target="../media/image1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8.jpeg"/><Relationship Id="rId4" Type="http://schemas.openxmlformats.org/officeDocument/2006/relationships/image" Target="../media/image1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jpeg"/><Relationship Id="rId5" Type="http://schemas.openxmlformats.org/officeDocument/2006/relationships/image" Target="../media/image132.jpeg"/><Relationship Id="rId4" Type="http://schemas.openxmlformats.org/officeDocument/2006/relationships/image" Target="../media/image131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CustomShape 1"/>
          <p:cNvSpPr/>
          <p:nvPr/>
        </p:nvSpPr>
        <p:spPr>
          <a:xfrm>
            <a:off x="4105469" y="1437528"/>
            <a:ext cx="8086530" cy="146834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9963" tIns="59981" rIns="119963" bIns="59981" anchor="ctr"/>
          <a:lstStyle/>
          <a:p>
            <a:pPr algn="ctr" defTabSz="1218804"/>
            <a:r>
              <a:rPr lang="es-ES" sz="4000" b="1" spc="-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TRATAMIENTO DE LAS VASCULITIS ASOCIADAS A ANCA</a:t>
            </a:r>
          </a:p>
          <a:p>
            <a:pPr algn="ctr" defTabSz="1218804"/>
            <a:r>
              <a:rPr lang="es-ES" sz="4000" b="1" spc="-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¿</a:t>
            </a:r>
            <a:r>
              <a:rPr lang="es-ES" sz="4000" b="1" spc="-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DÓNDE QUEDA LA CICLOFOSFAMIDA?</a:t>
            </a:r>
            <a:endParaRPr lang="es-ES" sz="4000" spc="-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285" name="CustomShape 2"/>
          <p:cNvSpPr/>
          <p:nvPr/>
        </p:nvSpPr>
        <p:spPr>
          <a:xfrm>
            <a:off x="4885981" y="3418071"/>
            <a:ext cx="6525506" cy="17509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9963" tIns="59981" rIns="119963" bIns="59981"/>
          <a:lstStyle/>
          <a:p>
            <a:pPr algn="ctr" defTabSz="1218804"/>
            <a:r>
              <a:rPr lang="es-ES" sz="2399" b="1" spc="-1" dirty="0" err="1">
                <a:solidFill>
                  <a:srgbClr val="FFFFFF"/>
                </a:solidFill>
                <a:latin typeface="Calibri"/>
                <a:ea typeface="DejaVu Sans"/>
              </a:rPr>
              <a:t>Jose</a:t>
            </a:r>
            <a:r>
              <a:rPr lang="es-ES" sz="2399" b="1" spc="-1" dirty="0">
                <a:solidFill>
                  <a:srgbClr val="FFFFFF"/>
                </a:solidFill>
                <a:latin typeface="Calibri"/>
                <a:ea typeface="DejaVu Sans"/>
              </a:rPr>
              <a:t> Luis Callejas</a:t>
            </a:r>
            <a:endParaRPr lang="es-ES" sz="2399" spc="-1" dirty="0">
              <a:solidFill>
                <a:prstClr val="black"/>
              </a:solidFill>
              <a:latin typeface="Arial"/>
            </a:endParaRPr>
          </a:p>
          <a:p>
            <a:pPr algn="ctr" defTabSz="1218804"/>
            <a:r>
              <a:rPr lang="es-ES" sz="2399" b="1" spc="-1" dirty="0">
                <a:solidFill>
                  <a:srgbClr val="FFFFFF"/>
                </a:solidFill>
                <a:latin typeface="Calibri"/>
                <a:ea typeface="DejaVu Sans"/>
              </a:rPr>
              <a:t>Unidad de Enfermedades Sistémicas</a:t>
            </a:r>
            <a:endParaRPr lang="es-ES" sz="2399" spc="-1" dirty="0">
              <a:solidFill>
                <a:prstClr val="black"/>
              </a:solidFill>
              <a:latin typeface="Arial"/>
            </a:endParaRPr>
          </a:p>
          <a:p>
            <a:pPr algn="ctr" defTabSz="1218804"/>
            <a:r>
              <a:rPr lang="es-ES" sz="2399" b="1" spc="-1" dirty="0">
                <a:solidFill>
                  <a:srgbClr val="FFFFFF"/>
                </a:solidFill>
                <a:latin typeface="Calibri"/>
                <a:ea typeface="DejaVu Sans"/>
              </a:rPr>
              <a:t>H. Universitario San Cecilio</a:t>
            </a:r>
            <a:endParaRPr lang="es-ES" sz="2399" spc="-1" dirty="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7" name="6 Grupo"/>
          <p:cNvGrpSpPr/>
          <p:nvPr/>
        </p:nvGrpSpPr>
        <p:grpSpPr>
          <a:xfrm>
            <a:off x="5150755" y="5134528"/>
            <a:ext cx="5995959" cy="1113916"/>
            <a:chOff x="5586343" y="5433104"/>
            <a:chExt cx="5995959" cy="1113916"/>
          </a:xfrm>
        </p:grpSpPr>
        <p:pic>
          <p:nvPicPr>
            <p:cNvPr id="286" name="Picture 5"/>
            <p:cNvPicPr/>
            <p:nvPr/>
          </p:nvPicPr>
          <p:blipFill>
            <a:blip r:embed="rId2" cstate="email"/>
            <a:stretch/>
          </p:blipFill>
          <p:spPr>
            <a:xfrm>
              <a:off x="5586343" y="5433104"/>
              <a:ext cx="2823551" cy="111391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7" name="Picture 9"/>
            <p:cNvPicPr/>
            <p:nvPr/>
          </p:nvPicPr>
          <p:blipFill>
            <a:blip r:embed="rId3" cstate="email"/>
            <a:stretch/>
          </p:blipFill>
          <p:spPr>
            <a:xfrm>
              <a:off x="8758751" y="5433104"/>
              <a:ext cx="2823551" cy="1113916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0490039D-1291-4483-A35A-EC3AB7B4FA30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141844" y="485208"/>
            <a:ext cx="2161194" cy="10757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3672" y="1772016"/>
            <a:ext cx="3289201" cy="45295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058FD879-02B5-4489-84A2-0B8CA406149A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72319" y="276409"/>
            <a:ext cx="2743200" cy="75247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FDD05992-6A3F-4AC2-88F8-127C4B5CD287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47725" y="1615693"/>
            <a:ext cx="10496550" cy="13811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27ED91BD-7C9A-493F-909A-24A1EC433F25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048750" y="2453893"/>
            <a:ext cx="2295525" cy="54292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0679B84F-8664-477D-BB2B-1FDBD13C61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7563" y="3370221"/>
            <a:ext cx="9916912" cy="2561564"/>
          </a:xfrm>
          <a:prstGeom prst="rect">
            <a:avLst/>
          </a:prstGeom>
        </p:spPr>
      </p:pic>
      <p:sp>
        <p:nvSpPr>
          <p:cNvPr id="8" name="AutoShape 2">
            <a:extLst>
              <a:ext uri="{FF2B5EF4-FFF2-40B4-BE49-F238E27FC236}">
                <a16:creationId xmlns="" xmlns:a16="http://schemas.microsoft.com/office/drawing/2014/main" id="{49D14303-FA12-4472-9AFA-B54A1CF548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3290B411-A713-4D86-954F-294CD23B698A}"/>
              </a:ext>
            </a:extLst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9953200" y="173503"/>
            <a:ext cx="1391075" cy="1381125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="" xmlns:a16="http://schemas.microsoft.com/office/drawing/2014/main" id="{ABD06307-3E60-4198-B71F-FA36B7FBD2C4}"/>
              </a:ext>
            </a:extLst>
          </p:cNvPr>
          <p:cNvSpPr/>
          <p:nvPr/>
        </p:nvSpPr>
        <p:spPr>
          <a:xfrm>
            <a:off x="1263628" y="4137891"/>
            <a:ext cx="960582" cy="3971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96224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88E5990-7011-4EC3-84E5-E6336F36C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356BDC73-25E4-413C-994D-950FAE701091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732AD77B-0B86-4023-89A4-C61F1AE59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026" y="214929"/>
            <a:ext cx="11603202" cy="205721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186811BB-75E9-4781-9191-903638211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3285" y="2727767"/>
            <a:ext cx="8545429" cy="185808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AB2C35F7-A766-490E-968E-6C154E68395D}"/>
              </a:ext>
            </a:extLst>
          </p:cNvPr>
          <p:cNvSpPr/>
          <p:nvPr/>
        </p:nvSpPr>
        <p:spPr>
          <a:xfrm>
            <a:off x="3315855" y="4049263"/>
            <a:ext cx="6834909" cy="4941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74" name="Picture 2" descr="Resultado de imagen de echar pulso humor">
            <a:extLst>
              <a:ext uri="{FF2B5EF4-FFF2-40B4-BE49-F238E27FC236}">
                <a16:creationId xmlns="" xmlns:a16="http://schemas.microsoft.com/office/drawing/2014/main" id="{E76A05FE-4BD5-4842-B030-5656D1CE2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508" y="4138973"/>
            <a:ext cx="3392191" cy="22288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="" xmlns:a16="http://schemas.microsoft.com/office/drawing/2014/main" id="{09969150-7396-443C-8CB2-78ACD65EA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440" y="4079332"/>
            <a:ext cx="3051260" cy="22884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8351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892246E3-FBE9-4515-8A89-C1C306A72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35" y="158796"/>
            <a:ext cx="11274604" cy="112846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1A7FBB36-ADBB-4B4C-A41D-2CDA182BD802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585577" y="868164"/>
            <a:ext cx="3857625" cy="4191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B9C684C1-62EF-4930-A619-1F2EDBD979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0070" y="1423258"/>
            <a:ext cx="9158534" cy="170111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35A52B63-9C3B-4AB8-949F-B7DE1F427EE7}"/>
              </a:ext>
            </a:extLst>
          </p:cNvPr>
          <p:cNvSpPr/>
          <p:nvPr/>
        </p:nvSpPr>
        <p:spPr>
          <a:xfrm>
            <a:off x="9628690" y="2648365"/>
            <a:ext cx="775504" cy="3703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Resultado de imagen de boxeador humor">
            <a:extLst>
              <a:ext uri="{FF2B5EF4-FFF2-40B4-BE49-F238E27FC236}">
                <a16:creationId xmlns="" xmlns:a16="http://schemas.microsoft.com/office/drawing/2014/main" id="{7F61E027-1879-4E01-92AB-B936FBAB7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98" y="3429000"/>
            <a:ext cx="4943433" cy="31900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FC0094D8-864E-4A6C-929D-5B8B196AA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267" y="711854"/>
            <a:ext cx="752310" cy="5642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sultado de imagen de joker oscar">
            <a:extLst>
              <a:ext uri="{FF2B5EF4-FFF2-40B4-BE49-F238E27FC236}">
                <a16:creationId xmlns="" xmlns:a16="http://schemas.microsoft.com/office/drawing/2014/main" id="{2B13F599-C1DE-430D-9925-999D07219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281" y="3429000"/>
            <a:ext cx="4828321" cy="31900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ocadillo: ovalado 1">
            <a:extLst>
              <a:ext uri="{FF2B5EF4-FFF2-40B4-BE49-F238E27FC236}">
                <a16:creationId xmlns="" xmlns:a16="http://schemas.microsoft.com/office/drawing/2014/main" id="{A46921C3-AADE-4C06-A346-4C4825BD3DE3}"/>
              </a:ext>
            </a:extLst>
          </p:cNvPr>
          <p:cNvSpPr/>
          <p:nvPr/>
        </p:nvSpPr>
        <p:spPr>
          <a:xfrm>
            <a:off x="8651349" y="3260368"/>
            <a:ext cx="3339759" cy="1384368"/>
          </a:xfrm>
          <a:prstGeom prst="wedgeEllipseCallout">
            <a:avLst>
              <a:gd name="adj1" fmla="val -69520"/>
              <a:gd name="adj2" fmla="val 15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And </a:t>
            </a:r>
            <a:r>
              <a:rPr lang="es-ES" dirty="0" err="1">
                <a:solidFill>
                  <a:schemeClr val="tx1"/>
                </a:solidFill>
              </a:rPr>
              <a:t>the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winner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is</a:t>
            </a:r>
            <a:r>
              <a:rPr lang="es-ES" dirty="0">
                <a:solidFill>
                  <a:schemeClr val="tx1"/>
                </a:solidFill>
              </a:rPr>
              <a:t>….</a:t>
            </a:r>
          </a:p>
          <a:p>
            <a:pPr algn="ctr"/>
            <a:r>
              <a:rPr lang="es-ES" b="1" dirty="0">
                <a:solidFill>
                  <a:schemeClr val="tx1"/>
                </a:solidFill>
              </a:rPr>
              <a:t>LA VIA IV</a:t>
            </a:r>
          </a:p>
        </p:txBody>
      </p:sp>
    </p:spTree>
    <p:extLst>
      <p:ext uri="{BB962C8B-B14F-4D97-AF65-F5344CB8AC3E}">
        <p14:creationId xmlns="" xmlns:p14="http://schemas.microsoft.com/office/powerpoint/2010/main" val="323023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CEAF390D-8E9D-42D7-B568-F99822558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09" y="2540623"/>
            <a:ext cx="11461173" cy="67016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907E18D2-150C-4762-B406-5F27C70C8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872" y="4312654"/>
            <a:ext cx="4545874" cy="17145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0BB86E78-C7FF-47EE-81D4-1419D96EA3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9814" y="4312653"/>
            <a:ext cx="5837689" cy="225007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C7197222-8561-4448-9ACF-22E2D46C4CD7}"/>
              </a:ext>
            </a:extLst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32509" y="1977303"/>
            <a:ext cx="1514475" cy="47625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DC798B36-5092-4E55-AA03-1FD2440BD282}"/>
              </a:ext>
            </a:extLst>
          </p:cNvPr>
          <p:cNvSpPr/>
          <p:nvPr/>
        </p:nvSpPr>
        <p:spPr>
          <a:xfrm>
            <a:off x="8364682" y="6244936"/>
            <a:ext cx="3190667" cy="297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Elipse 2">
            <a:extLst>
              <a:ext uri="{FF2B5EF4-FFF2-40B4-BE49-F238E27FC236}">
                <a16:creationId xmlns="" xmlns:a16="http://schemas.microsoft.com/office/drawing/2014/main" id="{6DC35B95-4D49-4D31-9C49-DADA20747AF4}"/>
              </a:ext>
            </a:extLst>
          </p:cNvPr>
          <p:cNvSpPr/>
          <p:nvPr/>
        </p:nvSpPr>
        <p:spPr>
          <a:xfrm>
            <a:off x="10692322" y="5582950"/>
            <a:ext cx="935181" cy="5403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35EC28D7-14E8-442B-B1BF-39E4151F34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6296" y="187901"/>
            <a:ext cx="5002483" cy="19110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4422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81" y="153257"/>
            <a:ext cx="11715074" cy="6351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872DE28B-4F21-4635-9000-FB04D0F26D97}"/>
              </a:ext>
            </a:extLst>
          </p:cNvPr>
          <p:cNvSpPr/>
          <p:nvPr/>
        </p:nvSpPr>
        <p:spPr>
          <a:xfrm>
            <a:off x="224081" y="5101936"/>
            <a:ext cx="10904583" cy="644237"/>
          </a:xfrm>
          <a:prstGeom prst="rect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1DE4177D-D56F-4812-936F-B4A10D181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0390" y="807893"/>
            <a:ext cx="6985646" cy="35424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8607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4CAFE0C-0588-4AE6-BBBA-6B25B449A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35DDF80D-7A6C-44BC-8CF7-9511C8E20D8F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406818" y="129796"/>
            <a:ext cx="6950219" cy="181418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569D2689-DBF3-4439-927F-A5683C0788C7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85406" y="2752749"/>
            <a:ext cx="9563100" cy="13335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FB885954-9ECD-46F1-A761-3FD552A2769F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547981" y="2053720"/>
            <a:ext cx="4200525" cy="58102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4BC758AC-214E-4745-976D-86C9C616DA5C}"/>
              </a:ext>
            </a:extLst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156831" y="4223256"/>
            <a:ext cx="9591675" cy="96202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="" xmlns:a16="http://schemas.microsoft.com/office/drawing/2014/main" id="{1673186B-4FE2-4647-8C0F-1A8669990071}"/>
              </a:ext>
            </a:extLst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156831" y="5259064"/>
            <a:ext cx="9582150" cy="36195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="" xmlns:a16="http://schemas.microsoft.com/office/drawing/2014/main" id="{C327DC81-593E-4B6A-95AA-A34A9CE3D540}"/>
              </a:ext>
            </a:extLst>
          </p:cNvPr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137781" y="5694797"/>
            <a:ext cx="9620250" cy="32385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068B235D-1AB6-4B2D-8566-F4CA3643672D}"/>
              </a:ext>
            </a:extLst>
          </p:cNvPr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58065" y="1819888"/>
            <a:ext cx="2962275" cy="257175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="" xmlns:a16="http://schemas.microsoft.com/office/drawing/2014/main" id="{29CE301B-2595-4CDA-8074-36621C9B2211}"/>
              </a:ext>
            </a:extLst>
          </p:cNvPr>
          <p:cNvGrpSpPr/>
          <p:nvPr/>
        </p:nvGrpSpPr>
        <p:grpSpPr>
          <a:xfrm>
            <a:off x="609600" y="2781839"/>
            <a:ext cx="10444619" cy="3397392"/>
            <a:chOff x="2076305" y="5432445"/>
            <a:chExt cx="8353425" cy="1228725"/>
          </a:xfrm>
        </p:grpSpPr>
        <p:pic>
          <p:nvPicPr>
            <p:cNvPr id="5" name="Imagen 4">
              <a:extLst>
                <a:ext uri="{FF2B5EF4-FFF2-40B4-BE49-F238E27FC236}">
                  <a16:creationId xmlns="" xmlns:a16="http://schemas.microsoft.com/office/drawing/2014/main" id="{437B5A73-126B-40AD-933D-53E4B04F8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076305" y="5432445"/>
              <a:ext cx="8353425" cy="1228725"/>
            </a:xfrm>
            <a:prstGeom prst="rect">
              <a:avLst/>
            </a:prstGeom>
          </p:spPr>
        </p:pic>
        <p:sp>
          <p:nvSpPr>
            <p:cNvPr id="6" name="Rectángulo 5">
              <a:extLst>
                <a:ext uri="{FF2B5EF4-FFF2-40B4-BE49-F238E27FC236}">
                  <a16:creationId xmlns="" xmlns:a16="http://schemas.microsoft.com/office/drawing/2014/main" id="{69FD94D1-AF83-4200-BC90-1D9888A1538B}"/>
                </a:ext>
              </a:extLst>
            </p:cNvPr>
            <p:cNvSpPr/>
            <p:nvPr/>
          </p:nvSpPr>
          <p:spPr>
            <a:xfrm>
              <a:off x="3860800" y="6299200"/>
              <a:ext cx="6493164" cy="3238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050" name="Picture 2" descr="Resultado de imagen de pantuflo zapatilla">
            <a:extLst>
              <a:ext uri="{FF2B5EF4-FFF2-40B4-BE49-F238E27FC236}">
                <a16:creationId xmlns="" xmlns:a16="http://schemas.microsoft.com/office/drawing/2014/main" id="{305B4A6C-D793-4189-AB88-954B9BDA5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340" y="5221385"/>
            <a:ext cx="1194642" cy="15068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aja GENOXAL 50 mg 20 grageas">
            <a:extLst>
              <a:ext uri="{FF2B5EF4-FFF2-40B4-BE49-F238E27FC236}">
                <a16:creationId xmlns="" xmlns:a16="http://schemas.microsoft.com/office/drawing/2014/main" id="{23570A5E-48CD-4A03-BEFD-F6A350480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243" y="810056"/>
            <a:ext cx="2643644" cy="11998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5E26E5E2-5155-4E9E-8DC5-B8595EBF81D7}"/>
              </a:ext>
            </a:extLst>
          </p:cNvPr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4564863" y="5245361"/>
            <a:ext cx="1883450" cy="14828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129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4CAFE0C-0588-4AE6-BBBA-6B25B449A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CD5B976E-2742-4879-92B6-0F42ED5C9D71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DF57254D-5326-4830-BFC6-46EBA616F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014" y="162058"/>
            <a:ext cx="8811491" cy="326694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9E6E995E-3665-46AB-AFB7-BF1DF87C6378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9599" y="2275843"/>
            <a:ext cx="1219200" cy="295275"/>
          </a:xfrm>
          <a:prstGeom prst="rect">
            <a:avLst/>
          </a:prstGeom>
        </p:spPr>
      </p:pic>
      <p:pic>
        <p:nvPicPr>
          <p:cNvPr id="3074" name="Picture 2" descr="Resultado de imagen de ahora vas y lo cascas">
            <a:extLst>
              <a:ext uri="{FF2B5EF4-FFF2-40B4-BE49-F238E27FC236}">
                <a16:creationId xmlns="" xmlns:a16="http://schemas.microsoft.com/office/drawing/2014/main" id="{786E894B-ABA9-42F2-A435-F9FECDB7C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90" y="1596105"/>
            <a:ext cx="2521527" cy="5515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14336370-8AAA-4970-B6CF-D75EE093EFF7}"/>
              </a:ext>
            </a:extLst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996429" y="3534932"/>
            <a:ext cx="2571750" cy="8763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DCB5EDCA-3503-4926-9BCD-95138EE9F8FE}"/>
              </a:ext>
            </a:extLst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272154" y="4474394"/>
            <a:ext cx="6296025" cy="109537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FA96963D-6483-4515-86CA-4AC53A9FE170}"/>
              </a:ext>
            </a:extLst>
          </p:cNvPr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243578" y="5696094"/>
            <a:ext cx="6353175" cy="638175"/>
          </a:xfrm>
          <a:prstGeom prst="rect">
            <a:avLst/>
          </a:prstGeom>
        </p:spPr>
      </p:pic>
      <p:pic>
        <p:nvPicPr>
          <p:cNvPr id="3076" name="Picture 4" descr="carteles infidelidad desmotivaciones">
            <a:extLst>
              <a:ext uri="{FF2B5EF4-FFF2-40B4-BE49-F238E27FC236}">
                <a16:creationId xmlns="" xmlns:a16="http://schemas.microsoft.com/office/drawing/2014/main" id="{EFDC5B62-ECFC-467F-825F-FE11B1C43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63" y="3558219"/>
            <a:ext cx="3634865" cy="31986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A7EAFB6F-DBC3-4B72-8A55-7F881453BDA0}"/>
              </a:ext>
            </a:extLst>
          </p:cNvPr>
          <p:cNvSpPr txBox="1"/>
          <p:nvPr/>
        </p:nvSpPr>
        <p:spPr>
          <a:xfrm>
            <a:off x="2257136" y="3628531"/>
            <a:ext cx="546042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RITUX SEMANAL X 4</a:t>
            </a:r>
          </a:p>
          <a:p>
            <a:pPr algn="ctr"/>
            <a:r>
              <a:rPr lang="es-ES" b="1" dirty="0"/>
              <a:t>CON 2 </a:t>
            </a:r>
            <a:r>
              <a:rPr lang="es-ES" b="1" dirty="0" err="1"/>
              <a:t>ó</a:t>
            </a:r>
            <a:r>
              <a:rPr lang="es-ES" b="1" dirty="0"/>
              <a:t> 3 pulsos de CICLO (15mg/kg)</a:t>
            </a:r>
          </a:p>
        </p:txBody>
      </p:sp>
      <p:pic>
        <p:nvPicPr>
          <p:cNvPr id="3078" name="Picture 6" descr="Resultado de imagen de no me lo puedo creer meme">
            <a:extLst>
              <a:ext uri="{FF2B5EF4-FFF2-40B4-BE49-F238E27FC236}">
                <a16:creationId xmlns="" xmlns:a16="http://schemas.microsoft.com/office/drawing/2014/main" id="{610DBC4B-DA23-4927-8587-1EC31AFF8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5" y="4331748"/>
            <a:ext cx="3977447" cy="21625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upo 11">
            <a:extLst>
              <a:ext uri="{FF2B5EF4-FFF2-40B4-BE49-F238E27FC236}">
                <a16:creationId xmlns="" xmlns:a16="http://schemas.microsoft.com/office/drawing/2014/main" id="{336DC066-20AB-481B-B20F-013733BF3D23}"/>
              </a:ext>
            </a:extLst>
          </p:cNvPr>
          <p:cNvGrpSpPr/>
          <p:nvPr/>
        </p:nvGrpSpPr>
        <p:grpSpPr>
          <a:xfrm>
            <a:off x="126963" y="3555325"/>
            <a:ext cx="11903402" cy="3198680"/>
            <a:chOff x="2766290" y="-331391"/>
            <a:chExt cx="8305800" cy="1562100"/>
          </a:xfrm>
        </p:grpSpPr>
        <p:pic>
          <p:nvPicPr>
            <p:cNvPr id="10" name="Imagen 9">
              <a:extLst>
                <a:ext uri="{FF2B5EF4-FFF2-40B4-BE49-F238E27FC236}">
                  <a16:creationId xmlns="" xmlns:a16="http://schemas.microsoft.com/office/drawing/2014/main" id="{8A8EBDC3-9389-4FF1-8FB8-607AA5C17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766290" y="-331391"/>
              <a:ext cx="8305800" cy="1562100"/>
            </a:xfrm>
            <a:prstGeom prst="rect">
              <a:avLst/>
            </a:prstGeom>
          </p:spPr>
        </p:pic>
        <p:sp>
          <p:nvSpPr>
            <p:cNvPr id="11" name="Rectángulo 10">
              <a:extLst>
                <a:ext uri="{FF2B5EF4-FFF2-40B4-BE49-F238E27FC236}">
                  <a16:creationId xmlns="" xmlns:a16="http://schemas.microsoft.com/office/drawing/2014/main" id="{E2E65576-1C60-44E4-9608-8F45EBFB475E}"/>
                </a:ext>
              </a:extLst>
            </p:cNvPr>
            <p:cNvSpPr/>
            <p:nvPr/>
          </p:nvSpPr>
          <p:spPr>
            <a:xfrm>
              <a:off x="6712527" y="914766"/>
              <a:ext cx="4301837" cy="2801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="" xmlns:p14="http://schemas.microsoft.com/office/powerpoint/2010/main" val="49923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4CAFE0C-0588-4AE6-BBBA-6B25B449A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CD5B976E-2742-4879-92B6-0F42ED5C9D71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s-ES" dirty="0"/>
          </a:p>
        </p:txBody>
      </p:sp>
      <p:grpSp>
        <p:nvGrpSpPr>
          <p:cNvPr id="10" name="Grupo 9">
            <a:extLst>
              <a:ext uri="{FF2B5EF4-FFF2-40B4-BE49-F238E27FC236}">
                <a16:creationId xmlns="" xmlns:a16="http://schemas.microsoft.com/office/drawing/2014/main" id="{DDF3E70A-689D-462F-B561-2D679E42132F}"/>
              </a:ext>
            </a:extLst>
          </p:cNvPr>
          <p:cNvGrpSpPr/>
          <p:nvPr/>
        </p:nvGrpSpPr>
        <p:grpSpPr>
          <a:xfrm>
            <a:off x="700857" y="186106"/>
            <a:ext cx="10448588" cy="2172630"/>
            <a:chOff x="927148" y="4153817"/>
            <a:chExt cx="9682520" cy="1969892"/>
          </a:xfrm>
        </p:grpSpPr>
        <p:pic>
          <p:nvPicPr>
            <p:cNvPr id="8" name="Imagen 7">
              <a:extLst>
                <a:ext uri="{FF2B5EF4-FFF2-40B4-BE49-F238E27FC236}">
                  <a16:creationId xmlns="" xmlns:a16="http://schemas.microsoft.com/office/drawing/2014/main" id="{14A992E8-0715-420F-86B5-B30B23CB0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7148" y="4153817"/>
              <a:ext cx="9682520" cy="1969892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="" xmlns:a16="http://schemas.microsoft.com/office/drawing/2014/main" id="{8C851C11-EA78-4397-92B0-9E619C018F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52469" y="5768300"/>
              <a:ext cx="2495550" cy="238125"/>
            </a:xfrm>
            <a:prstGeom prst="rect">
              <a:avLst/>
            </a:prstGeom>
          </p:spPr>
        </p:pic>
      </p:grp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1D648E72-5105-428A-BA73-8903A9E26BC7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386348" y="2016767"/>
            <a:ext cx="1333500" cy="257175"/>
          </a:xfrm>
          <a:prstGeom prst="rect">
            <a:avLst/>
          </a:prstGeom>
        </p:spPr>
      </p:pic>
      <p:sp>
        <p:nvSpPr>
          <p:cNvPr id="5" name="Flecha: a la derecha 4">
            <a:extLst>
              <a:ext uri="{FF2B5EF4-FFF2-40B4-BE49-F238E27FC236}">
                <a16:creationId xmlns="" xmlns:a16="http://schemas.microsoft.com/office/drawing/2014/main" id="{09BEBE89-3DE3-470F-AA88-32DA0D349311}"/>
              </a:ext>
            </a:extLst>
          </p:cNvPr>
          <p:cNvSpPr/>
          <p:nvPr/>
        </p:nvSpPr>
        <p:spPr>
          <a:xfrm>
            <a:off x="6845877" y="2027158"/>
            <a:ext cx="712378" cy="19424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FDF66AFD-F26C-4F42-A0BE-19D77053C4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2082" y="2446145"/>
            <a:ext cx="8647835" cy="426595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E22F6EB0-1DD1-4FE5-8E75-608FFCFE3C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2356" y="2907523"/>
            <a:ext cx="9437544" cy="20030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2983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448FBF3-90AB-4214-9CAE-FF88E6631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91151AC9-8FC9-4EB7-B84A-B78CAB28A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01" y="182707"/>
            <a:ext cx="8361364" cy="1504950"/>
          </a:xfrm>
          <a:prstGeom prst="rect">
            <a:avLst/>
          </a:prstGeom>
        </p:spPr>
      </p:pic>
      <p:pic>
        <p:nvPicPr>
          <p:cNvPr id="2052" name="Picture 4" descr="Resultado de imagen de va a misa humor">
            <a:extLst>
              <a:ext uri="{FF2B5EF4-FFF2-40B4-BE49-F238E27FC236}">
                <a16:creationId xmlns="" xmlns:a16="http://schemas.microsoft.com/office/drawing/2014/main" id="{93E68D55-7698-452C-B6C8-35CE139E3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364" y="182707"/>
            <a:ext cx="3389360" cy="25420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1AA55CDB-6186-4F6E-9CFA-600CBEB755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401" y="1674091"/>
            <a:ext cx="2745654" cy="29682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7823C8A3-2F7C-457D-A9E8-79D7FEB932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877" y="2946075"/>
            <a:ext cx="11739536" cy="72243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935A958E-36FA-432D-B135-E914A49704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837" y="3873622"/>
            <a:ext cx="11763615" cy="50570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C41C5B33-7B6E-46C9-B172-5BD40A1D90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401" y="4627431"/>
            <a:ext cx="11739542" cy="65019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90A0843E-9B41-41AB-9CEB-1D4EB6345F41}"/>
              </a:ext>
            </a:extLst>
          </p:cNvPr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894282" y="1614133"/>
            <a:ext cx="1758372" cy="2138338"/>
          </a:xfrm>
          <a:prstGeom prst="rect">
            <a:avLst/>
          </a:prstGeom>
        </p:spPr>
      </p:pic>
      <p:sp>
        <p:nvSpPr>
          <p:cNvPr id="10" name="Elipse 9">
            <a:extLst>
              <a:ext uri="{FF2B5EF4-FFF2-40B4-BE49-F238E27FC236}">
                <a16:creationId xmlns="" xmlns:a16="http://schemas.microsoft.com/office/drawing/2014/main" id="{BB15011D-B416-449D-A564-CC1DA56A1053}"/>
              </a:ext>
            </a:extLst>
          </p:cNvPr>
          <p:cNvSpPr/>
          <p:nvPr/>
        </p:nvSpPr>
        <p:spPr>
          <a:xfrm>
            <a:off x="2126073" y="3821667"/>
            <a:ext cx="960582" cy="3971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lipse 10">
            <a:extLst>
              <a:ext uri="{FF2B5EF4-FFF2-40B4-BE49-F238E27FC236}">
                <a16:creationId xmlns="" xmlns:a16="http://schemas.microsoft.com/office/drawing/2014/main" id="{53E3B9F4-7D31-47B9-AF47-E985DF5025B0}"/>
              </a:ext>
            </a:extLst>
          </p:cNvPr>
          <p:cNvSpPr/>
          <p:nvPr/>
        </p:nvSpPr>
        <p:spPr>
          <a:xfrm>
            <a:off x="3200400" y="3994772"/>
            <a:ext cx="2452253" cy="5057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>
            <a:extLst>
              <a:ext uri="{FF2B5EF4-FFF2-40B4-BE49-F238E27FC236}">
                <a16:creationId xmlns="" xmlns:a16="http://schemas.microsoft.com/office/drawing/2014/main" id="{9163E15A-D732-447C-AE7A-D55B4BA3D221}"/>
              </a:ext>
            </a:extLst>
          </p:cNvPr>
          <p:cNvSpPr/>
          <p:nvPr/>
        </p:nvSpPr>
        <p:spPr>
          <a:xfrm>
            <a:off x="8055818" y="3850037"/>
            <a:ext cx="391991" cy="3687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Elipse 12">
            <a:extLst>
              <a:ext uri="{FF2B5EF4-FFF2-40B4-BE49-F238E27FC236}">
                <a16:creationId xmlns="" xmlns:a16="http://schemas.microsoft.com/office/drawing/2014/main" id="{D0DCE8A2-726B-4824-999F-13536BFBE1F9}"/>
              </a:ext>
            </a:extLst>
          </p:cNvPr>
          <p:cNvSpPr/>
          <p:nvPr/>
        </p:nvSpPr>
        <p:spPr>
          <a:xfrm>
            <a:off x="9835639" y="3889342"/>
            <a:ext cx="391991" cy="3687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DE438D14-238C-46C5-8B28-8820065C94EE}"/>
              </a:ext>
            </a:extLst>
          </p:cNvPr>
          <p:cNvSpPr/>
          <p:nvPr/>
        </p:nvSpPr>
        <p:spPr>
          <a:xfrm>
            <a:off x="1653310" y="4627431"/>
            <a:ext cx="3026846" cy="273935"/>
          </a:xfrm>
          <a:prstGeom prst="rect">
            <a:avLst/>
          </a:prstGeom>
          <a:solidFill>
            <a:schemeClr val="accent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A381AE39-C427-400F-8D5D-0C319E09E292}"/>
              </a:ext>
            </a:extLst>
          </p:cNvPr>
          <p:cNvSpPr/>
          <p:nvPr/>
        </p:nvSpPr>
        <p:spPr>
          <a:xfrm>
            <a:off x="1573232" y="4832137"/>
            <a:ext cx="3026846" cy="273935"/>
          </a:xfrm>
          <a:prstGeom prst="rect">
            <a:avLst/>
          </a:prstGeom>
          <a:solidFill>
            <a:schemeClr val="accent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79953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9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75741C1-BB0D-4666-B00E-876B2584B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6D96CB8E-CE31-4C08-9870-488B6992AA8F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8496BFF7-EF19-4A68-8DFF-FC1BEC20B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319" y="86852"/>
            <a:ext cx="6561685" cy="151777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F74CF26C-D63E-4B31-B1DE-337BE6792077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606742" y="273515"/>
            <a:ext cx="4391025" cy="39052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886404EB-D468-4803-8C2A-62AEB5B0FE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53" y="2010530"/>
            <a:ext cx="11855130" cy="2164305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484C0966-8E81-4011-AC12-6E4CEF915F6E}"/>
              </a:ext>
            </a:extLst>
          </p:cNvPr>
          <p:cNvSpPr/>
          <p:nvPr/>
        </p:nvSpPr>
        <p:spPr>
          <a:xfrm>
            <a:off x="133453" y="3980873"/>
            <a:ext cx="5362183" cy="380625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45245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9EE5CE9-38D7-4011-A06F-44931EEB1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A0E5760D-39E7-495C-BD38-57DD124C7AA4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1764145" y="3781609"/>
            <a:ext cx="10972320" cy="1144447"/>
          </a:xfrm>
        </p:spPr>
        <p:txBody>
          <a:bodyPr/>
          <a:lstStyle/>
          <a:p>
            <a:pPr marL="143953" indent="0">
              <a:buNone/>
            </a:pPr>
            <a:r>
              <a:rPr lang="es-ES" sz="8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Érase una vez…..</a:t>
            </a:r>
          </a:p>
        </p:txBody>
      </p:sp>
      <p:pic>
        <p:nvPicPr>
          <p:cNvPr id="2050" name="Picture 2" descr="libros">
            <a:extLst>
              <a:ext uri="{FF2B5EF4-FFF2-40B4-BE49-F238E27FC236}">
                <a16:creationId xmlns="" xmlns:a16="http://schemas.microsoft.com/office/drawing/2014/main" id="{2CE55FE2-1030-4030-A6EB-8EE7B26B5F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10" y="273515"/>
            <a:ext cx="4230543" cy="31566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n de gifs corazones">
            <a:extLst>
              <a:ext uri="{FF2B5EF4-FFF2-40B4-BE49-F238E27FC236}">
                <a16:creationId xmlns="" xmlns:a16="http://schemas.microsoft.com/office/drawing/2014/main" id="{EA8F7ABF-69E0-49FA-9C2E-3D7E2018F3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245" y="95250"/>
            <a:ext cx="3850509" cy="35715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9424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3DBC443-427D-4EF3-BBAB-F4C28C48E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84FD852B-8382-4C9D-856F-F30EA4418A2F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FB890A79-A35D-4727-ADAC-7EA3DB488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238" y="306291"/>
            <a:ext cx="3850963" cy="61615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2D331177-CA23-4338-B38A-5DAC5D1D1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3504" y="1075962"/>
            <a:ext cx="5358548" cy="385102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CD74F87B-EEDE-4EF5-A136-1792F0AF26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9887" y="5145394"/>
            <a:ext cx="3832226" cy="127328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4B895544-E6C9-46EE-8D5C-DDE0150393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287" y="160445"/>
            <a:ext cx="3656906" cy="762000"/>
          </a:xfrm>
          <a:prstGeom prst="rect">
            <a:avLst/>
          </a:prstGeom>
        </p:spPr>
      </p:pic>
      <p:sp>
        <p:nvSpPr>
          <p:cNvPr id="8" name="Flecha: a la derecha 7">
            <a:extLst>
              <a:ext uri="{FF2B5EF4-FFF2-40B4-BE49-F238E27FC236}">
                <a16:creationId xmlns="" xmlns:a16="http://schemas.microsoft.com/office/drawing/2014/main" id="{F01615BC-7F51-4FAF-B333-616FCF011F33}"/>
              </a:ext>
            </a:extLst>
          </p:cNvPr>
          <p:cNvSpPr/>
          <p:nvPr/>
        </p:nvSpPr>
        <p:spPr>
          <a:xfrm>
            <a:off x="2357120" y="3566160"/>
            <a:ext cx="1117600" cy="4165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Flecha: a la derecha 8">
            <a:extLst>
              <a:ext uri="{FF2B5EF4-FFF2-40B4-BE49-F238E27FC236}">
                <a16:creationId xmlns="" xmlns:a16="http://schemas.microsoft.com/office/drawing/2014/main" id="{B28D7C44-3EEB-43CA-BB85-D675C85359CD}"/>
              </a:ext>
            </a:extLst>
          </p:cNvPr>
          <p:cNvSpPr/>
          <p:nvPr/>
        </p:nvSpPr>
        <p:spPr>
          <a:xfrm>
            <a:off x="2357120" y="4136237"/>
            <a:ext cx="1117600" cy="4165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AutoShape 2">
            <a:extLst>
              <a:ext uri="{FF2B5EF4-FFF2-40B4-BE49-F238E27FC236}">
                <a16:creationId xmlns="" xmlns:a16="http://schemas.microsoft.com/office/drawing/2014/main" id="{564BA999-CAA1-4071-A24B-CAF7EF97B0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37A80739-B882-42D9-88E2-EA882532ED78}"/>
              </a:ext>
            </a:extLst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8837856" y="2795511"/>
            <a:ext cx="3297469" cy="21314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5812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EAD34B0-7DAE-4785-9AB6-1FAAB65AE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rgbClr val="FFFF00"/>
                </a:solidFill>
              </a:rPr>
              <a:t>¿Y LOS DOS?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0909C4EE-EEDB-436F-912F-677BD0375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04" y="3285839"/>
            <a:ext cx="11434792" cy="882795"/>
          </a:xfrm>
          <a:prstGeom prst="rect">
            <a:avLst/>
          </a:prstGeom>
        </p:spPr>
      </p:pic>
      <p:pic>
        <p:nvPicPr>
          <p:cNvPr id="3074" name="Picture 2" descr="Resultado de imagen de ORGASMO">
            <a:extLst>
              <a:ext uri="{FF2B5EF4-FFF2-40B4-BE49-F238E27FC236}">
                <a16:creationId xmlns="" xmlns:a16="http://schemas.microsoft.com/office/drawing/2014/main" id="{14B63481-8DA1-47DE-AB94-50654DCBD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898" y="264101"/>
            <a:ext cx="4187920" cy="26156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7949BA14-3B34-49FB-AE28-B7988D2DE8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4588" y="4747657"/>
            <a:ext cx="7898619" cy="163214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078B678D-7576-4D25-95CC-3EEBCDA535C0}"/>
              </a:ext>
            </a:extLst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978919" y="6036511"/>
            <a:ext cx="2219325" cy="2476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154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33129B6-8B1E-4C85-835F-0E0F2C052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09B1A197-BBC0-4C49-9119-46B7F63F5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28" y="164131"/>
            <a:ext cx="10012218" cy="2972596"/>
          </a:xfrm>
          <a:prstGeom prst="rect">
            <a:avLst/>
          </a:prstGeom>
        </p:spPr>
      </p:pic>
      <p:pic>
        <p:nvPicPr>
          <p:cNvPr id="1026" name="Picture 2" descr="Resultado de imagen de tonto del to">
            <a:extLst>
              <a:ext uri="{FF2B5EF4-FFF2-40B4-BE49-F238E27FC236}">
                <a16:creationId xmlns="" xmlns:a16="http://schemas.microsoft.com/office/drawing/2014/main" id="{2683D58D-9C98-4A2D-8F10-6DD1D1589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647" y="317096"/>
            <a:ext cx="2077315" cy="26082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2D5FC376-EC84-484A-9F4F-AB8BC678997C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02057" y="3069898"/>
            <a:ext cx="2571750" cy="3524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1874E4E3-BA2F-499E-84D5-834A250A2F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462" y="3612768"/>
            <a:ext cx="6108556" cy="292235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48C8BC53-9C2C-441F-87A9-6BC1C55FE9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0572" y="3429000"/>
            <a:ext cx="5351389" cy="310612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59941D57-75CD-41E3-9320-EADF53448575}"/>
              </a:ext>
            </a:extLst>
          </p:cNvPr>
          <p:cNvSpPr/>
          <p:nvPr/>
        </p:nvSpPr>
        <p:spPr>
          <a:xfrm>
            <a:off x="3795221" y="6120706"/>
            <a:ext cx="2468419" cy="3940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420358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EA51DB0-1EB0-4187-A434-178832119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4D56D826-0922-4C95-BB46-7B25534AEDBC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0A02EA59-A572-44D6-869A-047C426B0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98" y="76915"/>
            <a:ext cx="11938803" cy="326895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9BC5D76F-A68B-4299-A016-DF6FF1E04E56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31069" y="3697040"/>
            <a:ext cx="666750" cy="269557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93A1ED84-AD4C-4B88-969B-D9217783D00F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898506" y="3624304"/>
            <a:ext cx="8620125" cy="2828925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6B9ED87E-C0C9-439E-95C3-032115520E87}"/>
              </a:ext>
            </a:extLst>
          </p:cNvPr>
          <p:cNvSpPr/>
          <p:nvPr/>
        </p:nvSpPr>
        <p:spPr>
          <a:xfrm>
            <a:off x="6473536" y="4416136"/>
            <a:ext cx="1409700" cy="1976479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70968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30409A6-36B2-4619-8E9F-11FFF193D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7A065365-95C4-47A2-9C7F-0CBB51CFB8DE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Resultado de imagen de messi ronaldo">
            <a:extLst>
              <a:ext uri="{FF2B5EF4-FFF2-40B4-BE49-F238E27FC236}">
                <a16:creationId xmlns="" xmlns:a16="http://schemas.microsoft.com/office/drawing/2014/main" id="{61423E08-FA31-4B58-B7E4-FD186159D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60" y="382340"/>
            <a:ext cx="5753100" cy="3238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de nadal federer">
            <a:extLst>
              <a:ext uri="{FF2B5EF4-FFF2-40B4-BE49-F238E27FC236}">
                <a16:creationId xmlns="" xmlns:a16="http://schemas.microsoft.com/office/drawing/2014/main" id="{BA6F9DE0-F7C8-4C8C-B3A2-590F52217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795" y="1499078"/>
            <a:ext cx="5953125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de famosos  rivales">
            <a:extLst>
              <a:ext uri="{FF2B5EF4-FFF2-40B4-BE49-F238E27FC236}">
                <a16:creationId xmlns="" xmlns:a16="http://schemas.microsoft.com/office/drawing/2014/main" id="{5F2E36A2-1BA7-44A3-B807-46997346C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541" y="3428999"/>
            <a:ext cx="6560572" cy="32384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2046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25867F2-05BB-4496-8A9F-CCC659381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0B6C091F-FA41-4FA5-85EF-6A6C3E559F9D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0D8B2128-30B2-4BFC-8169-BB12047B3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247" y="124213"/>
            <a:ext cx="8740840" cy="309004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CEF32D5F-3449-4537-A455-F2C6EB863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7753" y="241227"/>
            <a:ext cx="1067954" cy="23671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E3B3CE72-E9EC-418E-9B26-6049DCBCFAAA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327383" y="241542"/>
            <a:ext cx="1504950" cy="18097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CB201A86-5595-411F-8754-7EB57D360E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538" y="3400238"/>
            <a:ext cx="11936653" cy="333354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45558E0E-0B40-4A96-A7D1-B2E0D858674B}"/>
              </a:ext>
            </a:extLst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8782208" y="1603945"/>
            <a:ext cx="2799712" cy="18250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5905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84BBFD6-2FE5-407C-8C29-AB42F0EDD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C6EEF63E-112E-4AAC-BBBD-822FD5566F01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7A561CFB-5082-43F4-817C-0DDEA6C1E7A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084" y="615856"/>
            <a:ext cx="2396836" cy="1943274"/>
          </a:xfrm>
          <a:prstGeom prst="rect">
            <a:avLst/>
          </a:prstGeom>
        </p:spPr>
      </p:pic>
      <p:sp>
        <p:nvSpPr>
          <p:cNvPr id="6" name="AutoShape 2">
            <a:extLst>
              <a:ext uri="{FF2B5EF4-FFF2-40B4-BE49-F238E27FC236}">
                <a16:creationId xmlns="" xmlns:a16="http://schemas.microsoft.com/office/drawing/2014/main" id="{3F8EDA7A-FF7C-4AA7-963A-62E08F14AD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5C77AE2C-EFD7-4AFD-ADEE-F622F35144F8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9600" y="650119"/>
            <a:ext cx="2630258" cy="1909011"/>
          </a:xfrm>
          <a:prstGeom prst="rect">
            <a:avLst/>
          </a:prstGeom>
        </p:spPr>
      </p:pic>
      <p:pic>
        <p:nvPicPr>
          <p:cNvPr id="4100" name="Picture 4" descr="Resultado de imagen de granada sevilla futbol">
            <a:extLst>
              <a:ext uri="{FF2B5EF4-FFF2-40B4-BE49-F238E27FC236}">
                <a16:creationId xmlns="" xmlns:a16="http://schemas.microsoft.com/office/drawing/2014/main" id="{EDFEC1A5-DAC6-483F-914F-D23ECF147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212" y="119590"/>
            <a:ext cx="5108517" cy="29700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ómo se contagia el virus de la hepatitis B y cuáles son sus síntomas">
            <a:extLst>
              <a:ext uri="{FF2B5EF4-FFF2-40B4-BE49-F238E27FC236}">
                <a16:creationId xmlns="" xmlns:a16="http://schemas.microsoft.com/office/drawing/2014/main" id="{FDA4E463-9D8C-4AFB-8E22-FC7B3B84B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894" y="3111773"/>
            <a:ext cx="5736481" cy="35306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esultado de imagen de vurus hepatitis b">
            <a:extLst>
              <a:ext uri="{FF2B5EF4-FFF2-40B4-BE49-F238E27FC236}">
                <a16:creationId xmlns="" xmlns:a16="http://schemas.microsoft.com/office/drawing/2014/main" id="{8C20C77E-5E39-44C3-8C21-2E46C6843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473" y="3129251"/>
            <a:ext cx="3810000" cy="3495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7498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E5DF4450-D285-4D3B-B444-68B9ED2A6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817" y="121534"/>
            <a:ext cx="11442366" cy="190527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AA871043-F862-44FA-A2ED-205816E31A87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807283" y="1569611"/>
            <a:ext cx="3009900" cy="4572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D3D2F268-523A-4203-88D3-FA6C051D46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5731" y="2212212"/>
            <a:ext cx="8854633" cy="4420082"/>
          </a:xfrm>
          <a:prstGeom prst="rect">
            <a:avLst/>
          </a:prstGeom>
        </p:spPr>
      </p:pic>
      <p:pic>
        <p:nvPicPr>
          <p:cNvPr id="6146" name="Picture 2" descr="Resultado de imagen de me lo suda">
            <a:extLst>
              <a:ext uri="{FF2B5EF4-FFF2-40B4-BE49-F238E27FC236}">
                <a16:creationId xmlns="" xmlns:a16="http://schemas.microsoft.com/office/drawing/2014/main" id="{C7FA3B4A-B99E-4EE2-B758-3F137845F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007" y="3171462"/>
            <a:ext cx="4444678" cy="33335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649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2231F1F-2863-4464-AFD4-97C942B1E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06974443-B112-4C91-B121-3F6C0E691E63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96E4D01E-8691-4A04-BF72-2DF48A7AC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5664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F7DD7002-B3C6-4004-A5F5-D9E1A1882B9B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585762" y="141845"/>
            <a:ext cx="4514850" cy="3143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0178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E9CF6D8-CBFF-4DDA-B57C-E95DC808B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4849D462-08A2-4634-8DC9-7B07C3D438CF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0ADFC4BB-DC67-43D8-87D7-96B07CF36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26" y="198039"/>
            <a:ext cx="11706349" cy="129858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225BB8AE-F28D-4056-9CC3-ADAF0E8A5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8536" y="1773939"/>
            <a:ext cx="7782270" cy="4375107"/>
          </a:xfrm>
          <a:prstGeom prst="rect">
            <a:avLst/>
          </a:prstGeom>
        </p:spPr>
      </p:pic>
      <p:pic>
        <p:nvPicPr>
          <p:cNvPr id="5122" name="Picture 2" descr="Resultado de imagen de joffrey baratheon">
            <a:extLst>
              <a:ext uri="{FF2B5EF4-FFF2-40B4-BE49-F238E27FC236}">
                <a16:creationId xmlns="" xmlns:a16="http://schemas.microsoft.com/office/drawing/2014/main" id="{63E6D299-935B-47D1-A94C-1D0B77D28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26" y="2915752"/>
            <a:ext cx="3802689" cy="29031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6475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a imagen puede contener: 2 personas, personas sonriendo, personas de pie, texto, exterior y naturaleza">
            <a:extLst>
              <a:ext uri="{FF2B5EF4-FFF2-40B4-BE49-F238E27FC236}">
                <a16:creationId xmlns="" xmlns:a16="http://schemas.microsoft.com/office/drawing/2014/main" id="{A7331E56-EB49-4AB4-98BC-D1AD8111C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373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sultado de imagen de norberto ortego">
            <a:extLst>
              <a:ext uri="{FF2B5EF4-FFF2-40B4-BE49-F238E27FC236}">
                <a16:creationId xmlns="" xmlns:a16="http://schemas.microsoft.com/office/drawing/2014/main" id="{921D130A-4328-4799-8214-CD45568E8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656" y="528061"/>
            <a:ext cx="1660957" cy="16609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308748F1-1CD9-4A5F-A35C-F1E640A73630}"/>
              </a:ext>
            </a:extLst>
          </p:cNvPr>
          <p:cNvSpPr/>
          <p:nvPr/>
        </p:nvSpPr>
        <p:spPr>
          <a:xfrm>
            <a:off x="955040" y="5394960"/>
            <a:ext cx="4866640" cy="447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Picture 1">
            <a:extLst>
              <a:ext uri="{FF2B5EF4-FFF2-40B4-BE49-F238E27FC236}">
                <a16:creationId xmlns="" xmlns:a16="http://schemas.microsoft.com/office/drawing/2014/main" id="{446A12C0-907B-496B-A99A-61963D904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508" y="121410"/>
            <a:ext cx="4004172" cy="3586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1977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386C4BF-6E9E-4133-AD01-28D0D4D21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DFEB914C-8870-42EE-9E41-FA978E7183EF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F1E98D54-8BE2-47CE-B898-DACC9EDC3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556657"/>
            <a:ext cx="7338562" cy="202790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D620C2A0-AC71-4013-BF52-978FA9111BDB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9600" y="3040681"/>
            <a:ext cx="10277475" cy="11049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66D6DF75-522C-4CDF-A2D3-33E97A2AD176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94330" y="4377542"/>
            <a:ext cx="5867400" cy="2076450"/>
          </a:xfrm>
          <a:prstGeom prst="rect">
            <a:avLst/>
          </a:prstGeom>
        </p:spPr>
      </p:pic>
      <p:pic>
        <p:nvPicPr>
          <p:cNvPr id="7170" name="Picture 2" descr="Resultado de imagen de ojo al dato jose maria garcia">
            <a:extLst>
              <a:ext uri="{FF2B5EF4-FFF2-40B4-BE49-F238E27FC236}">
                <a16:creationId xmlns="" xmlns:a16="http://schemas.microsoft.com/office/drawing/2014/main" id="{63A5E257-EA21-49D3-B3F8-B9376004B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372" y="218166"/>
            <a:ext cx="3697223" cy="27729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0104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776CD0C-666F-487F-9B0E-EFE178CE4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C465B25C-8349-409E-A648-5415194B336E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CFC4D682-A2F0-4159-8126-632B210E8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80" y="273515"/>
            <a:ext cx="11489917" cy="161070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DC4721A5-E2AF-4450-AB43-6351444A64F3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756650" y="449440"/>
            <a:ext cx="2400300" cy="3524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7ED41D97-8856-46B0-A224-83A75C970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070" y="2459350"/>
            <a:ext cx="9997129" cy="336892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C48447FA-EEAF-40CF-BC4C-B2C6B79CD995}"/>
              </a:ext>
            </a:extLst>
          </p:cNvPr>
          <p:cNvSpPr/>
          <p:nvPr/>
        </p:nvSpPr>
        <p:spPr>
          <a:xfrm>
            <a:off x="3149600" y="5253375"/>
            <a:ext cx="7583055" cy="514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Resultado de imagen de seguro? humor">
            <a:extLst>
              <a:ext uri="{FF2B5EF4-FFF2-40B4-BE49-F238E27FC236}">
                <a16:creationId xmlns="" xmlns:a16="http://schemas.microsoft.com/office/drawing/2014/main" id="{64195CF5-4E3B-4362-8A6B-6AC07AEFE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851" y="5099782"/>
            <a:ext cx="2106131" cy="15552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6AA91582-379E-4B9C-8CF0-A7984F98B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943" y="5184998"/>
            <a:ext cx="1865984" cy="1399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3028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216EBB0-42A8-43FA-BF78-E858835D3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F101A823-F739-40E5-809B-925475666853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170" name="Picture 2" descr="Resultado de imagen de amor medicina">
            <a:extLst>
              <a:ext uri="{FF2B5EF4-FFF2-40B4-BE49-F238E27FC236}">
                <a16:creationId xmlns="" xmlns:a16="http://schemas.microsoft.com/office/drawing/2014/main" id="{4A62F709-6C9D-4678-A371-14FA19A8C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49" y="164131"/>
            <a:ext cx="64135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F07B6DD0-FF1D-4E0D-80A3-B33F50F329C3}"/>
              </a:ext>
            </a:extLst>
          </p:cNvPr>
          <p:cNvSpPr/>
          <p:nvPr/>
        </p:nvSpPr>
        <p:spPr>
          <a:xfrm>
            <a:off x="-969819" y="6474876"/>
            <a:ext cx="9462655" cy="10945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Picture 1">
            <a:extLst>
              <a:ext uri="{FF2B5EF4-FFF2-40B4-BE49-F238E27FC236}">
                <a16:creationId xmlns="" xmlns:a16="http://schemas.microsoft.com/office/drawing/2014/main" id="{F8782764-71BB-425D-9A1C-349F9608C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723" y="1163015"/>
            <a:ext cx="5425495" cy="4860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430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88A7FA2-C434-4C94-95D3-BB5A44B62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78CC6BF3-600E-4157-BC7E-A86CD41477CD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80216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6CD3B33-6E31-4F3D-9678-B88496DB7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4409867A-4B92-4D06-A3A5-41E5E419F69A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 descr="Resultado de imagen de estefania y christopher">
            <a:extLst>
              <a:ext uri="{FF2B5EF4-FFF2-40B4-BE49-F238E27FC236}">
                <a16:creationId xmlns="" xmlns:a16="http://schemas.microsoft.com/office/drawing/2014/main" id="{AA670194-538E-4660-B9E1-EAF6F9FAA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764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ocadillo: ovalado 3">
            <a:extLst>
              <a:ext uri="{FF2B5EF4-FFF2-40B4-BE49-F238E27FC236}">
                <a16:creationId xmlns="" xmlns:a16="http://schemas.microsoft.com/office/drawing/2014/main" id="{4D4CDB9A-E5A6-4998-A3B5-B141F74CDFCA}"/>
              </a:ext>
            </a:extLst>
          </p:cNvPr>
          <p:cNvSpPr/>
          <p:nvPr/>
        </p:nvSpPr>
        <p:spPr>
          <a:xfrm>
            <a:off x="8054109" y="1317927"/>
            <a:ext cx="3094182" cy="1357745"/>
          </a:xfrm>
          <a:prstGeom prst="wedgeEllipseCallout">
            <a:avLst>
              <a:gd name="adj1" fmla="val -73007"/>
              <a:gd name="adj2" fmla="val 6862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FF0000"/>
                </a:solidFill>
              </a:rPr>
              <a:t>SOY LA</a:t>
            </a:r>
          </a:p>
          <a:p>
            <a:pPr algn="ctr"/>
            <a:r>
              <a:rPr lang="es-ES" dirty="0">
                <a:solidFill>
                  <a:srgbClr val="FF0000"/>
                </a:solidFill>
              </a:rPr>
              <a:t>VASCULITIS ANCA</a:t>
            </a:r>
          </a:p>
        </p:txBody>
      </p:sp>
      <p:sp>
        <p:nvSpPr>
          <p:cNvPr id="7" name="Bocadillo: ovalado 6">
            <a:extLst>
              <a:ext uri="{FF2B5EF4-FFF2-40B4-BE49-F238E27FC236}">
                <a16:creationId xmlns="" xmlns:a16="http://schemas.microsoft.com/office/drawing/2014/main" id="{362772B7-67FE-4982-8EDD-404583046705}"/>
              </a:ext>
            </a:extLst>
          </p:cNvPr>
          <p:cNvSpPr/>
          <p:nvPr/>
        </p:nvSpPr>
        <p:spPr>
          <a:xfrm>
            <a:off x="249383" y="3593131"/>
            <a:ext cx="4221498" cy="1357745"/>
          </a:xfrm>
          <a:prstGeom prst="wedgeEllipseCallout">
            <a:avLst>
              <a:gd name="adj1" fmla="val 38967"/>
              <a:gd name="adj2" fmla="val -8647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FF0000"/>
                </a:solidFill>
              </a:rPr>
              <a:t>Y YO SOY LA</a:t>
            </a:r>
          </a:p>
          <a:p>
            <a:pPr algn="ctr"/>
            <a:r>
              <a:rPr lang="es-ES" dirty="0">
                <a:solidFill>
                  <a:srgbClr val="FF0000"/>
                </a:solidFill>
              </a:rPr>
              <a:t>CICLOFOSFAMIDA</a:t>
            </a:r>
          </a:p>
        </p:txBody>
      </p:sp>
    </p:spTree>
    <p:extLst>
      <p:ext uri="{BB962C8B-B14F-4D97-AF65-F5344CB8AC3E}">
        <p14:creationId xmlns="" xmlns:p14="http://schemas.microsoft.com/office/powerpoint/2010/main" val="171240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AA070F3-46B2-49EE-A167-0223E2C15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C3A51C7A-7CFD-4EC2-8689-494F5B7A1737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3964" y="111854"/>
            <a:ext cx="3534036" cy="2326546"/>
          </a:xfrm>
          <a:prstGeom prst="rect">
            <a:avLst/>
          </a:prstGeom>
        </p:spPr>
      </p:pic>
      <p:pic>
        <p:nvPicPr>
          <p:cNvPr id="4100" name="Picture 4" descr="Resultado de imagen de ruben isla de las tentaciones">
            <a:extLst>
              <a:ext uri="{FF2B5EF4-FFF2-40B4-BE49-F238E27FC236}">
                <a16:creationId xmlns="" xmlns:a16="http://schemas.microsoft.com/office/drawing/2014/main" id="{43EA961D-9107-481E-9F18-E1CCBC384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274" y="2589626"/>
            <a:ext cx="7620286" cy="4156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ocadillo: ovalado 6">
            <a:extLst>
              <a:ext uri="{FF2B5EF4-FFF2-40B4-BE49-F238E27FC236}">
                <a16:creationId xmlns="" xmlns:a16="http://schemas.microsoft.com/office/drawing/2014/main" id="{49EECC12-EE3E-4326-817D-6BFC62B554C8}"/>
              </a:ext>
            </a:extLst>
          </p:cNvPr>
          <p:cNvSpPr/>
          <p:nvPr/>
        </p:nvSpPr>
        <p:spPr>
          <a:xfrm>
            <a:off x="8820727" y="1739651"/>
            <a:ext cx="3094182" cy="1357745"/>
          </a:xfrm>
          <a:prstGeom prst="wedgeEllipseCallout">
            <a:avLst>
              <a:gd name="adj1" fmla="val -54201"/>
              <a:gd name="adj2" fmla="val 15569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FF0000"/>
                </a:solidFill>
              </a:rPr>
              <a:t>SOY RITUXIMAB</a:t>
            </a:r>
          </a:p>
        </p:txBody>
      </p:sp>
      <p:pic>
        <p:nvPicPr>
          <p:cNvPr id="4102" name="Picture 6" descr="Resultado de imagen de playas de la isla de las tentaciones">
            <a:extLst>
              <a:ext uri="{FF2B5EF4-FFF2-40B4-BE49-F238E27FC236}">
                <a16:creationId xmlns="" xmlns:a16="http://schemas.microsoft.com/office/drawing/2014/main" id="{84729227-8DA3-429A-9D9B-6D77D50CB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887" y="631197"/>
            <a:ext cx="3593118" cy="22169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8CF0FACB-DC8D-4811-80D1-D983DF8AFAC5}"/>
              </a:ext>
            </a:extLst>
          </p:cNvPr>
          <p:cNvSpPr txBox="1"/>
          <p:nvPr/>
        </p:nvSpPr>
        <p:spPr>
          <a:xfrm>
            <a:off x="3613386" y="2164829"/>
            <a:ext cx="2456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PLAYA RITUXVAS</a:t>
            </a:r>
          </a:p>
          <a:p>
            <a:pPr algn="ctr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PLAYA RAVE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0E5CD959-8056-4898-B5B8-ABE97A5198B7}"/>
              </a:ext>
            </a:extLst>
          </p:cNvPr>
          <p:cNvSpPr txBox="1"/>
          <p:nvPr/>
        </p:nvSpPr>
        <p:spPr>
          <a:xfrm>
            <a:off x="547014" y="1827169"/>
            <a:ext cx="2456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ENGLAND ISLAND</a:t>
            </a:r>
          </a:p>
        </p:txBody>
      </p:sp>
    </p:spTree>
    <p:extLst>
      <p:ext uri="{BB962C8B-B14F-4D97-AF65-F5344CB8AC3E}">
        <p14:creationId xmlns="" xmlns:p14="http://schemas.microsoft.com/office/powerpoint/2010/main" val="176079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8194813-944B-4226-AE16-E548A95E2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A679FB42-E899-481D-8579-0F635B54AC8E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A4762801-62CE-49C2-B68C-70A13905E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27" y="201178"/>
            <a:ext cx="4378036" cy="349882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E2BDCBA6-0E66-432A-A7E4-C11140E7BFC9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08583" y="3388781"/>
            <a:ext cx="4586691" cy="319570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CB126EDD-56ED-4C37-A9AC-701E60DFA2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4946" y="601777"/>
            <a:ext cx="5438775" cy="459105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706FED8B-88E9-4A7F-A2E7-1FDC63FBA1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4568" y="3739259"/>
            <a:ext cx="5227432" cy="28442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47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8FE6DC40-8FE6-4951-B6BD-A2CBA99F42D1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09896" y="3559655"/>
            <a:ext cx="5609825" cy="317931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2F589054-CE50-41B4-BB2C-920DA382EE59}"/>
              </a:ext>
            </a:extLst>
          </p:cNvPr>
          <p:cNvSpPr txBox="1"/>
          <p:nvPr/>
        </p:nvSpPr>
        <p:spPr>
          <a:xfrm>
            <a:off x="309898" y="3681595"/>
            <a:ext cx="55371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CICLOFASDAMIIIIIIIIIIIIIIIIIIIIIIIIIIIIIIIIIIIIIIIIIIIIIIIIIIIIIIIIIIIIIIIIIIIIIIIIIIIIIIIIIIIIIIIIIIIIIIIIIIIIIIIIIIIIIIIIIIIIA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5F322EE6-7DDE-473E-B2F5-5DBC50EC8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276" y="119030"/>
            <a:ext cx="5609826" cy="6465455"/>
          </a:xfrm>
          <a:prstGeom prst="rect">
            <a:avLst/>
          </a:prstGeom>
        </p:spPr>
      </p:pic>
      <p:pic>
        <p:nvPicPr>
          <p:cNvPr id="1026" name="Picture 2" descr="Resultado de imagen de cambio ronaldo y bale">
            <a:extLst>
              <a:ext uri="{FF2B5EF4-FFF2-40B4-BE49-F238E27FC236}">
                <a16:creationId xmlns="" xmlns:a16="http://schemas.microsoft.com/office/drawing/2014/main" id="{4B1E8700-9E31-4DFF-8BA7-59B0023E8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97" y="119030"/>
            <a:ext cx="5609825" cy="33099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02A3E8E8-AD60-4AF6-9265-F3D7FAFE3822}"/>
              </a:ext>
            </a:extLst>
          </p:cNvPr>
          <p:cNvSpPr txBox="1"/>
          <p:nvPr/>
        </p:nvSpPr>
        <p:spPr>
          <a:xfrm>
            <a:off x="3888510" y="1302327"/>
            <a:ext cx="11545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/>
              <a:t>Ciclofosfamida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CCD384F0-36DA-44BE-848A-DA9DC8F5A077}"/>
              </a:ext>
            </a:extLst>
          </p:cNvPr>
          <p:cNvSpPr txBox="1"/>
          <p:nvPr/>
        </p:nvSpPr>
        <p:spPr>
          <a:xfrm>
            <a:off x="2027383" y="2295236"/>
            <a:ext cx="11545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/>
              <a:t>RITUXIMAB</a:t>
            </a:r>
          </a:p>
        </p:txBody>
      </p:sp>
    </p:spTree>
    <p:extLst>
      <p:ext uri="{BB962C8B-B14F-4D97-AF65-F5344CB8AC3E}">
        <p14:creationId xmlns="" xmlns:p14="http://schemas.microsoft.com/office/powerpoint/2010/main" val="263513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de depende humor">
            <a:extLst>
              <a:ext uri="{FF2B5EF4-FFF2-40B4-BE49-F238E27FC236}">
                <a16:creationId xmlns="" xmlns:a16="http://schemas.microsoft.com/office/drawing/2014/main" id="{8644F618-940C-4585-AC25-A725716FD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56" y="155285"/>
            <a:ext cx="4975080" cy="65503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B95785B6-608F-4339-BCB2-0B9129ACDECE}"/>
              </a:ext>
            </a:extLst>
          </p:cNvPr>
          <p:cNvSpPr txBox="1"/>
          <p:nvPr/>
        </p:nvSpPr>
        <p:spPr>
          <a:xfrm>
            <a:off x="5597236" y="138548"/>
            <a:ext cx="61237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1"/>
                </a:solidFill>
              </a:rPr>
              <a:t>QUÉ VASCULITIS ANCA</a:t>
            </a:r>
          </a:p>
          <a:p>
            <a:r>
              <a:rPr lang="es-ES" dirty="0"/>
              <a:t>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0331A07E-94AD-4828-B1F4-C56ADD60509D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857830" y="872549"/>
            <a:ext cx="2722318" cy="174742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88B7D4D4-A64F-49A2-B165-6E230BBD9F06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840741" y="872548"/>
            <a:ext cx="2667768" cy="174742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CD57E475-9066-405D-A10A-13C5F33D59C0}"/>
              </a:ext>
            </a:extLst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348673" y="2909455"/>
            <a:ext cx="2872908" cy="2048577"/>
          </a:xfrm>
          <a:prstGeom prst="rect">
            <a:avLst/>
          </a:prstGeom>
        </p:spPr>
      </p:pic>
      <p:pic>
        <p:nvPicPr>
          <p:cNvPr id="2054" name="Picture 6" descr="Resultado de imagen de GAFAS OXIGENO ERRORES">
            <a:extLst>
              <a:ext uri="{FF2B5EF4-FFF2-40B4-BE49-F238E27FC236}">
                <a16:creationId xmlns="" xmlns:a16="http://schemas.microsoft.com/office/drawing/2014/main" id="{91309411-9E34-48E6-9B2A-5C379D1AA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909455"/>
            <a:ext cx="1997364" cy="20485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FFDED99B-E175-43DD-A442-77AA2AE48D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7837" y="1365882"/>
            <a:ext cx="5665808" cy="513572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79BF8AF0-558B-4AF2-856A-AC10E062AB84}"/>
              </a:ext>
            </a:extLst>
          </p:cNvPr>
          <p:cNvSpPr/>
          <p:nvPr/>
        </p:nvSpPr>
        <p:spPr>
          <a:xfrm>
            <a:off x="215756" y="2281382"/>
            <a:ext cx="4975080" cy="2059709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77D9E42E-F652-443F-95DC-43F6B884214B}"/>
              </a:ext>
            </a:extLst>
          </p:cNvPr>
          <p:cNvSpPr/>
          <p:nvPr/>
        </p:nvSpPr>
        <p:spPr>
          <a:xfrm>
            <a:off x="215756" y="4341091"/>
            <a:ext cx="4975080" cy="2361624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3A9F2896-4B8D-47D8-8B9B-6514EA1B7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73" y="638634"/>
            <a:ext cx="5351318" cy="4673948"/>
          </a:xfrm>
          <a:prstGeom prst="rect">
            <a:avLst/>
          </a:prstGeom>
        </p:spPr>
      </p:pic>
      <p:pic>
        <p:nvPicPr>
          <p:cNvPr id="3074" name="Picture 2" descr="Resultado de imagen de INTRAVENOSO HUMOR">
            <a:extLst>
              <a:ext uri="{FF2B5EF4-FFF2-40B4-BE49-F238E27FC236}">
                <a16:creationId xmlns="" xmlns:a16="http://schemas.microsoft.com/office/drawing/2014/main" id="{E1208D23-E446-41D2-9A7E-5683ECCCF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219" y="638634"/>
            <a:ext cx="4977246" cy="4643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163237E1-1826-4997-8DDE-92FD55C2CBFA}"/>
              </a:ext>
            </a:extLst>
          </p:cNvPr>
          <p:cNvSpPr txBox="1"/>
          <p:nvPr/>
        </p:nvSpPr>
        <p:spPr>
          <a:xfrm>
            <a:off x="5766955" y="2782669"/>
            <a:ext cx="1978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FFFF00"/>
                </a:solidFill>
              </a:rPr>
              <a:t>VS</a:t>
            </a:r>
            <a:endParaRPr lang="es-ES" b="1" dirty="0">
              <a:solidFill>
                <a:srgbClr val="FFFF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180114" y="5728996"/>
            <a:ext cx="4441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</a:rPr>
              <a:t>¿</a:t>
            </a:r>
            <a:r>
              <a:rPr lang="es-ES" sz="2400" dirty="0" err="1" smtClean="0">
                <a:solidFill>
                  <a:schemeClr val="bg1"/>
                </a:solidFill>
              </a:rPr>
              <a:t>Via</a:t>
            </a:r>
            <a:r>
              <a:rPr lang="es-ES" sz="2400" dirty="0" smtClean="0">
                <a:solidFill>
                  <a:schemeClr val="bg1"/>
                </a:solidFill>
              </a:rPr>
              <a:t>  oral o </a:t>
            </a:r>
            <a:r>
              <a:rPr lang="es-ES" sz="2400" dirty="0" err="1" smtClean="0">
                <a:solidFill>
                  <a:schemeClr val="bg1"/>
                </a:solidFill>
              </a:rPr>
              <a:t>via</a:t>
            </a:r>
            <a:r>
              <a:rPr lang="es-ES" sz="2400" dirty="0" smtClean="0">
                <a:solidFill>
                  <a:schemeClr val="bg1"/>
                </a:solidFill>
              </a:rPr>
              <a:t> intravenosa?</a:t>
            </a:r>
            <a:endParaRPr lang="es-E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453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1520</TotalTime>
  <Words>89</Words>
  <Application>Microsoft Office PowerPoint</Application>
  <PresentationFormat>Personalizado</PresentationFormat>
  <Paragraphs>26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4" baseType="lpstr"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¿Y LOS DOS?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Luis</dc:creator>
  <cp:lastModifiedBy>Julio</cp:lastModifiedBy>
  <cp:revision>147</cp:revision>
  <dcterms:created xsi:type="dcterms:W3CDTF">2019-10-01T18:05:51Z</dcterms:created>
  <dcterms:modified xsi:type="dcterms:W3CDTF">2020-02-23T21:04:30Z</dcterms:modified>
</cp:coreProperties>
</file>