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A3DA-6D63-452A-83EA-3AF75A4234D9}" type="datetimeFigureOut">
              <a:rPr lang="es-ES" smtClean="0"/>
              <a:pPr/>
              <a:t>25/02/2020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7166"/>
            <a:ext cx="2714612" cy="151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071546"/>
            <a:ext cx="3585938" cy="540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71472" y="2214554"/>
            <a:ext cx="40719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El Presidente, Dr. De Ramón hace entrega del </a:t>
            </a:r>
            <a:r>
              <a:rPr lang="es-ES" sz="2000" b="1" i="1" dirty="0" smtClean="0"/>
              <a:t>Premio  Javier Martín </a:t>
            </a:r>
            <a:r>
              <a:rPr lang="es-ES" sz="2000" b="1" dirty="0" smtClean="0"/>
              <a:t>a la mejor Comunicación Básica:  </a:t>
            </a:r>
            <a:r>
              <a:rPr lang="es-ES" sz="2000" b="1" i="1" dirty="0" smtClean="0"/>
              <a:t>“Análisis del genoma completo revela nuevos </a:t>
            </a:r>
            <a:r>
              <a:rPr lang="es-ES" sz="2000" b="1" i="1" dirty="0" err="1" smtClean="0"/>
              <a:t>loci</a:t>
            </a:r>
            <a:r>
              <a:rPr lang="es-ES" sz="2000" b="1" i="1" dirty="0" smtClean="0"/>
              <a:t> compartidos en enfermedades reumáticas seropositivas sistémicas”, </a:t>
            </a:r>
            <a:r>
              <a:rPr lang="es-ES" sz="2000" b="1" dirty="0" smtClean="0"/>
              <a:t>firmada en primer lugar por la </a:t>
            </a:r>
            <a:r>
              <a:rPr lang="es-ES" sz="2000" b="1" dirty="0" smtClean="0"/>
              <a:t>doctora   </a:t>
            </a:r>
            <a:r>
              <a:rPr lang="es-ES" sz="2000" b="1" dirty="0" err="1" smtClean="0"/>
              <a:t>Marialbert</a:t>
            </a:r>
            <a:r>
              <a:rPr lang="es-ES" sz="2000" b="1" dirty="0" smtClean="0"/>
              <a:t> Acosta Herrera.</a:t>
            </a:r>
          </a:p>
          <a:p>
            <a:r>
              <a:rPr lang="es-ES" sz="2000" b="1" dirty="0" smtClean="0"/>
              <a:t>Recoge el premio el doctor Javier  Martín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7166"/>
            <a:ext cx="2714612" cy="151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71472" y="2214554"/>
            <a:ext cx="40719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El  Secretario de AADEA, Dr. Sánchez Román hace entrega del premio que lleva su nombre a la mejor Comunicación Clínica:  </a:t>
            </a:r>
            <a:r>
              <a:rPr lang="es-ES" sz="2000" b="1" i="1" dirty="0" smtClean="0"/>
              <a:t>“Influencia de la adherencia a la dieta mediterránea en el curso clínico y riesgo cardiovascular de pacientes con lupus eritematoso sistémico: un estudio transversal</a:t>
            </a:r>
            <a:r>
              <a:rPr lang="es-ES" sz="2000" b="1" dirty="0" smtClean="0"/>
              <a:t>” cuyo primer firmante es G. </a:t>
            </a:r>
            <a:r>
              <a:rPr lang="es-ES" sz="2000" b="1" dirty="0" err="1" smtClean="0"/>
              <a:t>Pocovi</a:t>
            </a:r>
            <a:r>
              <a:rPr lang="es-ES" sz="2000" b="1" dirty="0" smtClean="0"/>
              <a:t>  </a:t>
            </a:r>
            <a:r>
              <a:rPr lang="es-ES" sz="2000" b="1" dirty="0" err="1" smtClean="0"/>
              <a:t>Gerardino</a:t>
            </a:r>
            <a:endParaRPr lang="es-ES" sz="2000" b="1" dirty="0" smtClean="0"/>
          </a:p>
          <a:p>
            <a:r>
              <a:rPr lang="es-ES" sz="2000" b="1" dirty="0" smtClean="0"/>
              <a:t>Recoge el premio el doctor Norberto </a:t>
            </a:r>
            <a:r>
              <a:rPr lang="es-ES" sz="2000" b="1" dirty="0" err="1" smtClean="0"/>
              <a:t>Ortego</a:t>
            </a:r>
            <a:r>
              <a:rPr lang="es-ES" sz="2000" b="1" dirty="0" smtClean="0"/>
              <a:t>.</a:t>
            </a:r>
            <a:endParaRPr lang="es-E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3" y="1000108"/>
            <a:ext cx="3923557" cy="540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7166"/>
            <a:ext cx="2714612" cy="151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71472" y="2214554"/>
            <a:ext cx="40719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El  Presidente del Comité Organizador, Dr. Carlos Romero, recibe una </a:t>
            </a:r>
            <a:r>
              <a:rPr lang="es-ES" sz="2400" b="1" dirty="0" smtClean="0"/>
              <a:t>placa </a:t>
            </a:r>
            <a:r>
              <a:rPr lang="es-ES" sz="2400" b="1" dirty="0" smtClean="0"/>
              <a:t>agradeciendo su </a:t>
            </a:r>
            <a:r>
              <a:rPr lang="es-ES" sz="2400" b="1" dirty="0" smtClean="0"/>
              <a:t>labor, </a:t>
            </a:r>
            <a:r>
              <a:rPr lang="es-ES" sz="2400" b="1" dirty="0" smtClean="0"/>
              <a:t>en el planteamiento, organización y desarrollo del Congreso, por parte de la Directiva de AADEA. </a:t>
            </a:r>
            <a:endParaRPr lang="es-E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7311" y="743644"/>
            <a:ext cx="3726655" cy="540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154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14</cp:revision>
  <dcterms:created xsi:type="dcterms:W3CDTF">2020-02-23T13:27:54Z</dcterms:created>
  <dcterms:modified xsi:type="dcterms:W3CDTF">2020-02-25T15:38:03Z</dcterms:modified>
</cp:coreProperties>
</file>